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04ba1c5d0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b8f5696a345e1"/>
  </p:sldMasterIdLst>
  <p:sldIdLst>
    <p:sldId xmlns:r="http://schemas.openxmlformats.org/officeDocument/2006/relationships" id="256" r:id="Rea1e5341f26a44dc"/>
    <p:sldId xmlns:r="http://schemas.openxmlformats.org/officeDocument/2006/relationships" id="257" r:id="R4c97eea73af74085"/>
    <p:sldId xmlns:r="http://schemas.openxmlformats.org/officeDocument/2006/relationships" id="258" r:id="R125f7f15627742a3"/>
    <p:sldId xmlns:r="http://schemas.openxmlformats.org/officeDocument/2006/relationships" id="259" r:id="R209443a638984a30"/>
    <p:sldId xmlns:r="http://schemas.openxmlformats.org/officeDocument/2006/relationships" id="260" r:id="R1c139a7a725d4ce7"/>
    <p:sldId xmlns:r="http://schemas.openxmlformats.org/officeDocument/2006/relationships" id="261" r:id="R28b5c6c94e884150"/>
    <p:sldId xmlns:r="http://schemas.openxmlformats.org/officeDocument/2006/relationships" id="262" r:id="Rfc1bee6d90a7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b8f5696a345e1" /><Relationship Type="http://schemas.openxmlformats.org/officeDocument/2006/relationships/slide" Target="/ppt/slides/slide1.xml" Id="Rea1e5341f26a44dc" /><Relationship Type="http://schemas.openxmlformats.org/officeDocument/2006/relationships/slide" Target="/ppt/slides/slide2.xml" Id="R4c97eea73af74085" /><Relationship Type="http://schemas.openxmlformats.org/officeDocument/2006/relationships/slide" Target="/ppt/slides/slide3.xml" Id="R125f7f15627742a3" /><Relationship Type="http://schemas.openxmlformats.org/officeDocument/2006/relationships/slide" Target="/ppt/slides/slide4.xml" Id="R209443a638984a30" /><Relationship Type="http://schemas.openxmlformats.org/officeDocument/2006/relationships/slide" Target="/ppt/slides/slide5.xml" Id="R1c139a7a725d4ce7" /><Relationship Type="http://schemas.openxmlformats.org/officeDocument/2006/relationships/slide" Target="/ppt/slides/slide6.xml" Id="R28b5c6c94e884150" /><Relationship Type="http://schemas.openxmlformats.org/officeDocument/2006/relationships/slide" Target="/ppt/slides/slide7.xml" Id="Rfc1bee6d90a7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0ec20eb14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a7355668c4ca8" /><Relationship Type="http://schemas.openxmlformats.org/officeDocument/2006/relationships/theme" Target="/ppt/slideMasters/theme/theme1.xml" Id="R4902af897ef9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a7355668c4c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b615b2493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608f3d359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8d5b5a183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12d6a5a2e4a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d7e94fce646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5f0884fc041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2e1e661bb4b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