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e60a170cf245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2bed616d334402"/>
  </p:sldMasterIdLst>
  <p:sldIdLst>
    <p:sldId xmlns:r="http://schemas.openxmlformats.org/officeDocument/2006/relationships" id="256" r:id="R8e830e30b6e5482b"/>
    <p:sldId xmlns:r="http://schemas.openxmlformats.org/officeDocument/2006/relationships" id="257" r:id="R10689b40eb994f53"/>
    <p:sldId xmlns:r="http://schemas.openxmlformats.org/officeDocument/2006/relationships" id="258" r:id="Rf96a22e2cfc34bfd"/>
    <p:sldId xmlns:r="http://schemas.openxmlformats.org/officeDocument/2006/relationships" id="259" r:id="R5bf5c98a67b044fa"/>
    <p:sldId xmlns:r="http://schemas.openxmlformats.org/officeDocument/2006/relationships" id="260" r:id="Raa7c75bbba88470f"/>
    <p:sldId xmlns:r="http://schemas.openxmlformats.org/officeDocument/2006/relationships" id="261" r:id="R91f69ff0386547cc"/>
    <p:sldId xmlns:r="http://schemas.openxmlformats.org/officeDocument/2006/relationships" id="262" r:id="Rafc4dcf7b0fd43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bed616d334402" /><Relationship Type="http://schemas.openxmlformats.org/officeDocument/2006/relationships/slide" Target="/ppt/slides/slide1.xml" Id="R8e830e30b6e5482b" /><Relationship Type="http://schemas.openxmlformats.org/officeDocument/2006/relationships/slide" Target="/ppt/slides/slide2.xml" Id="R10689b40eb994f53" /><Relationship Type="http://schemas.openxmlformats.org/officeDocument/2006/relationships/slide" Target="/ppt/slides/slide3.xml" Id="Rf96a22e2cfc34bfd" /><Relationship Type="http://schemas.openxmlformats.org/officeDocument/2006/relationships/slide" Target="/ppt/slides/slide4.xml" Id="R5bf5c98a67b044fa" /><Relationship Type="http://schemas.openxmlformats.org/officeDocument/2006/relationships/slide" Target="/ppt/slides/slide5.xml" Id="Raa7c75bbba88470f" /><Relationship Type="http://schemas.openxmlformats.org/officeDocument/2006/relationships/slide" Target="/ppt/slides/slide6.xml" Id="R91f69ff0386547cc" /><Relationship Type="http://schemas.openxmlformats.org/officeDocument/2006/relationships/slide" Target="/ppt/slides/slide7.xml" Id="Rafc4dcf7b0fd43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3b6c3122546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a537fab2c4414" /><Relationship Type="http://schemas.openxmlformats.org/officeDocument/2006/relationships/theme" Target="/ppt/slideMasters/theme/theme1.xml" Id="R6e9be8828b4641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2a537fab2c44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8ce53d4674b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c2ddef54e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62f76d48e4a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d2a3c8c374a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bd02611b245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a12b0b33d4c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97ae7096849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−2 058 306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−56 313 734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62 314 915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1 492 058 291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