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4b9535aa1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becba6e3eb4ed9"/>
  </p:sldMasterIdLst>
  <p:sldIdLst>
    <p:sldId xmlns:r="http://schemas.openxmlformats.org/officeDocument/2006/relationships" id="256" r:id="Rec3cdff152fc4009"/>
    <p:sldId xmlns:r="http://schemas.openxmlformats.org/officeDocument/2006/relationships" id="257" r:id="R5517416d88fc48a1"/>
    <p:sldId xmlns:r="http://schemas.openxmlformats.org/officeDocument/2006/relationships" id="258" r:id="Re16b08a965cc45ad"/>
    <p:sldId xmlns:r="http://schemas.openxmlformats.org/officeDocument/2006/relationships" id="259" r:id="Rf88e831e9a5a4ffe"/>
    <p:sldId xmlns:r="http://schemas.openxmlformats.org/officeDocument/2006/relationships" id="260" r:id="Rb57526769d7e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ecba6e3eb4ed9" /><Relationship Type="http://schemas.openxmlformats.org/officeDocument/2006/relationships/slide" Target="/ppt/slides/slide1.xml" Id="Rec3cdff152fc4009" /><Relationship Type="http://schemas.openxmlformats.org/officeDocument/2006/relationships/slide" Target="/ppt/slides/slide2.xml" Id="R5517416d88fc48a1" /><Relationship Type="http://schemas.openxmlformats.org/officeDocument/2006/relationships/slide" Target="/ppt/slides/slide3.xml" Id="Re16b08a965cc45ad" /><Relationship Type="http://schemas.openxmlformats.org/officeDocument/2006/relationships/slide" Target="/ppt/slides/slide4.xml" Id="Rf88e831e9a5a4ffe" /><Relationship Type="http://schemas.openxmlformats.org/officeDocument/2006/relationships/slide" Target="/ppt/slides/slide5.xml" Id="Rb57526769d7e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b41e0dd67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f14190ca44f3" /><Relationship Type="http://schemas.openxmlformats.org/officeDocument/2006/relationships/theme" Target="/ppt/slideMasters/theme/theme1.xml" Id="R0e6a0bfcf2b4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2f14190ca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c2fee38b34a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575c4e13b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b1aa747c547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09a1e0bed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41ab7febf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