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af2f1381c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64c6b0ffd46c5"/>
  </p:sldMasterIdLst>
  <p:sldIdLst>
    <p:sldId xmlns:r="http://schemas.openxmlformats.org/officeDocument/2006/relationships" id="256" r:id="Rddab01ce16be47f3"/>
    <p:sldId xmlns:r="http://schemas.openxmlformats.org/officeDocument/2006/relationships" id="257" r:id="Re29d1db466374593"/>
    <p:sldId xmlns:r="http://schemas.openxmlformats.org/officeDocument/2006/relationships" id="258" r:id="R2a0d22252cf840bb"/>
    <p:sldId xmlns:r="http://schemas.openxmlformats.org/officeDocument/2006/relationships" id="259" r:id="Re207d04fb6b9447f"/>
    <p:sldId xmlns:r="http://schemas.openxmlformats.org/officeDocument/2006/relationships" id="260" r:id="R826e322d258d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64c6b0ffd46c5" /><Relationship Type="http://schemas.openxmlformats.org/officeDocument/2006/relationships/slide" Target="/ppt/slides/slide1.xml" Id="Rddab01ce16be47f3" /><Relationship Type="http://schemas.openxmlformats.org/officeDocument/2006/relationships/slide" Target="/ppt/slides/slide2.xml" Id="Re29d1db466374593" /><Relationship Type="http://schemas.openxmlformats.org/officeDocument/2006/relationships/slide" Target="/ppt/slides/slide3.xml" Id="R2a0d22252cf840bb" /><Relationship Type="http://schemas.openxmlformats.org/officeDocument/2006/relationships/slide" Target="/ppt/slides/slide4.xml" Id="Re207d04fb6b9447f" /><Relationship Type="http://schemas.openxmlformats.org/officeDocument/2006/relationships/slide" Target="/ppt/slides/slide5.xml" Id="R826e322d258d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6a74868c4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78a3c2f2a4ad1" /><Relationship Type="http://schemas.openxmlformats.org/officeDocument/2006/relationships/theme" Target="/ppt/slideMasters/theme/theme1.xml" Id="Re5a7d2030f7f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78a3c2f2a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b2cf0929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6faf6edb4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00f63fc85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8d943e72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060eaf096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