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ff472a300d42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4c7bae00e2432b"/>
  </p:sldMasterIdLst>
  <p:sldIdLst>
    <p:sldId xmlns:r="http://schemas.openxmlformats.org/officeDocument/2006/relationships" id="256" r:id="R7a26e4b531eb46e4"/>
    <p:sldId xmlns:r="http://schemas.openxmlformats.org/officeDocument/2006/relationships" id="257" r:id="Rcdd4351ba7f1426a"/>
    <p:sldId xmlns:r="http://schemas.openxmlformats.org/officeDocument/2006/relationships" id="258" r:id="Rce6512d51874495b"/>
    <p:sldId xmlns:r="http://schemas.openxmlformats.org/officeDocument/2006/relationships" id="259" r:id="R47f3c6e74bd84d70"/>
    <p:sldId xmlns:r="http://schemas.openxmlformats.org/officeDocument/2006/relationships" id="260" r:id="R534d4036ee0e420a"/>
    <p:sldId xmlns:r="http://schemas.openxmlformats.org/officeDocument/2006/relationships" id="261" r:id="Ra0e500a34bef48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4c7bae00e2432b" /><Relationship Type="http://schemas.openxmlformats.org/officeDocument/2006/relationships/slide" Target="/ppt/slides/slide1.xml" Id="R7a26e4b531eb46e4" /><Relationship Type="http://schemas.openxmlformats.org/officeDocument/2006/relationships/slide" Target="/ppt/slides/slide2.xml" Id="Rcdd4351ba7f1426a" /><Relationship Type="http://schemas.openxmlformats.org/officeDocument/2006/relationships/slide" Target="/ppt/slides/slide3.xml" Id="Rce6512d51874495b" /><Relationship Type="http://schemas.openxmlformats.org/officeDocument/2006/relationships/slide" Target="/ppt/slides/slide4.xml" Id="R47f3c6e74bd84d70" /><Relationship Type="http://schemas.openxmlformats.org/officeDocument/2006/relationships/slide" Target="/ppt/slides/slide5.xml" Id="R534d4036ee0e420a" /><Relationship Type="http://schemas.openxmlformats.org/officeDocument/2006/relationships/slide" Target="/ppt/slides/slide6.xml" Id="Ra0e500a34bef48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2184d717a44e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7df0d7bea4a8f" /><Relationship Type="http://schemas.openxmlformats.org/officeDocument/2006/relationships/theme" Target="/ppt/slideMasters/theme/theme1.xml" Id="Rc361234002dd4f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07df0d7bea4a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c1e96342564b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6d1faf6e443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2ee42c37b48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cdc5c90bd48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3cac85fc140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47861198140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HALLHEIMSLIEN 10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