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585427a40d46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f57b3765084790"/>
  </p:sldMasterIdLst>
  <p:sldIdLst>
    <p:sldId xmlns:r="http://schemas.openxmlformats.org/officeDocument/2006/relationships" id="256" r:id="Rb7a1905a2c1d41a7"/>
    <p:sldId xmlns:r="http://schemas.openxmlformats.org/officeDocument/2006/relationships" id="257" r:id="R3499eb8f88f8451f"/>
    <p:sldId xmlns:r="http://schemas.openxmlformats.org/officeDocument/2006/relationships" id="258" r:id="R77229d4149f14482"/>
    <p:sldId xmlns:r="http://schemas.openxmlformats.org/officeDocument/2006/relationships" id="259" r:id="R6c4b3a20e2f94c6a"/>
    <p:sldId xmlns:r="http://schemas.openxmlformats.org/officeDocument/2006/relationships" id="260" r:id="Rcc10e2cfaa454cc4"/>
    <p:sldId xmlns:r="http://schemas.openxmlformats.org/officeDocument/2006/relationships" id="261" r:id="R45428a141aea419d"/>
    <p:sldId xmlns:r="http://schemas.openxmlformats.org/officeDocument/2006/relationships" id="262" r:id="Re113ca61da2c4a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f57b3765084790" /><Relationship Type="http://schemas.openxmlformats.org/officeDocument/2006/relationships/slide" Target="/ppt/slides/slide1.xml" Id="Rb7a1905a2c1d41a7" /><Relationship Type="http://schemas.openxmlformats.org/officeDocument/2006/relationships/slide" Target="/ppt/slides/slide2.xml" Id="R3499eb8f88f8451f" /><Relationship Type="http://schemas.openxmlformats.org/officeDocument/2006/relationships/slide" Target="/ppt/slides/slide3.xml" Id="R77229d4149f14482" /><Relationship Type="http://schemas.openxmlformats.org/officeDocument/2006/relationships/slide" Target="/ppt/slides/slide4.xml" Id="R6c4b3a20e2f94c6a" /><Relationship Type="http://schemas.openxmlformats.org/officeDocument/2006/relationships/slide" Target="/ppt/slides/slide5.xml" Id="Rcc10e2cfaa454cc4" /><Relationship Type="http://schemas.openxmlformats.org/officeDocument/2006/relationships/slide" Target="/ppt/slides/slide6.xml" Id="R45428a141aea419d" /><Relationship Type="http://schemas.openxmlformats.org/officeDocument/2006/relationships/slide" Target="/ppt/slides/slide7.xml" Id="Re113ca61da2c4a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e87857c3ae4d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dba7bb7af4c8b" /><Relationship Type="http://schemas.openxmlformats.org/officeDocument/2006/relationships/theme" Target="/ppt/slideMasters/theme/theme1.xml" Id="R26d37bcf58e049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4dba7bb7af4c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61109dfeb49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52efa3f5846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0534728154c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85e0e6a824c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3442348b44c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9b7149c2c41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40c7d4a3749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HALDEN BOLIGSENTER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BOLIGSENTER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11 987 142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645 451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3 149 283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5 734 904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Busterudgata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21 37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990 451 613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