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b6b24ba75e43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cf962187d44f69"/>
  </p:sldMasterIdLst>
  <p:sldIdLst>
    <p:sldId xmlns:r="http://schemas.openxmlformats.org/officeDocument/2006/relationships" id="256" r:id="R98e84658774544cd"/>
    <p:sldId xmlns:r="http://schemas.openxmlformats.org/officeDocument/2006/relationships" id="257" r:id="R9cfd6a0cfdf84c4d"/>
    <p:sldId xmlns:r="http://schemas.openxmlformats.org/officeDocument/2006/relationships" id="258" r:id="R7d10468df2154ce4"/>
    <p:sldId xmlns:r="http://schemas.openxmlformats.org/officeDocument/2006/relationships" id="259" r:id="R75b29ddafa774e7c"/>
    <p:sldId xmlns:r="http://schemas.openxmlformats.org/officeDocument/2006/relationships" id="260" r:id="Rdc69140654874957"/>
    <p:sldId xmlns:r="http://schemas.openxmlformats.org/officeDocument/2006/relationships" id="261" r:id="R7691e1044f454a80"/>
    <p:sldId xmlns:r="http://schemas.openxmlformats.org/officeDocument/2006/relationships" id="262" r:id="Re453b1fa3a7345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cf962187d44f69" /><Relationship Type="http://schemas.openxmlformats.org/officeDocument/2006/relationships/slide" Target="/ppt/slides/slide1.xml" Id="R98e84658774544cd" /><Relationship Type="http://schemas.openxmlformats.org/officeDocument/2006/relationships/slide" Target="/ppt/slides/slide2.xml" Id="R9cfd6a0cfdf84c4d" /><Relationship Type="http://schemas.openxmlformats.org/officeDocument/2006/relationships/slide" Target="/ppt/slides/slide3.xml" Id="R7d10468df2154ce4" /><Relationship Type="http://schemas.openxmlformats.org/officeDocument/2006/relationships/slide" Target="/ppt/slides/slide4.xml" Id="R75b29ddafa774e7c" /><Relationship Type="http://schemas.openxmlformats.org/officeDocument/2006/relationships/slide" Target="/ppt/slides/slide5.xml" Id="Rdc69140654874957" /><Relationship Type="http://schemas.openxmlformats.org/officeDocument/2006/relationships/slide" Target="/ppt/slides/slide6.xml" Id="R7691e1044f454a80" /><Relationship Type="http://schemas.openxmlformats.org/officeDocument/2006/relationships/slide" Target="/ppt/slides/slide7.xml" Id="Re453b1fa3a7345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90641e62aa4e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3a589e32054331" /><Relationship Type="http://schemas.openxmlformats.org/officeDocument/2006/relationships/theme" Target="/ppt/slideMasters/theme/theme1.xml" Id="R8ddfef3a25194a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3a589e320543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7b8be2436345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4356dc89964f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c4ea23f62f4c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e97ebef89843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2320a03b9547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106e411e7944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55d0ccd834e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TRYSIL HØYFJELLSGREND 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TRYSIL HØYFJELLSGREND I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−165 611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2 664 049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56 952 610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62 749 861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EIFFEL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v/Abel Eiendomsforvaltning AS, Solliveien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11 57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990 323 607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