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4dccd4805e40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faba66f3d04031"/>
  </p:sldMasterIdLst>
  <p:sldIdLst>
    <p:sldId xmlns:r="http://schemas.openxmlformats.org/officeDocument/2006/relationships" id="256" r:id="R776e81625a784c73"/>
    <p:sldId xmlns:r="http://schemas.openxmlformats.org/officeDocument/2006/relationships" id="257" r:id="R57e7502ec6b0406e"/>
    <p:sldId xmlns:r="http://schemas.openxmlformats.org/officeDocument/2006/relationships" id="258" r:id="R54d30fab99cb41f2"/>
    <p:sldId xmlns:r="http://schemas.openxmlformats.org/officeDocument/2006/relationships" id="259" r:id="R8d12a081f671404d"/>
    <p:sldId xmlns:r="http://schemas.openxmlformats.org/officeDocument/2006/relationships" id="260" r:id="R33bca263b3284783"/>
    <p:sldId xmlns:r="http://schemas.openxmlformats.org/officeDocument/2006/relationships" id="261" r:id="R4584ef44b57c4e90"/>
    <p:sldId xmlns:r="http://schemas.openxmlformats.org/officeDocument/2006/relationships" id="262" r:id="Re2b285ac6c5d43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faba66f3d04031" /><Relationship Type="http://schemas.openxmlformats.org/officeDocument/2006/relationships/slide" Target="/ppt/slides/slide1.xml" Id="R776e81625a784c73" /><Relationship Type="http://schemas.openxmlformats.org/officeDocument/2006/relationships/slide" Target="/ppt/slides/slide2.xml" Id="R57e7502ec6b0406e" /><Relationship Type="http://schemas.openxmlformats.org/officeDocument/2006/relationships/slide" Target="/ppt/slides/slide3.xml" Id="R54d30fab99cb41f2" /><Relationship Type="http://schemas.openxmlformats.org/officeDocument/2006/relationships/slide" Target="/ppt/slides/slide4.xml" Id="R8d12a081f671404d" /><Relationship Type="http://schemas.openxmlformats.org/officeDocument/2006/relationships/slide" Target="/ppt/slides/slide5.xml" Id="R33bca263b3284783" /><Relationship Type="http://schemas.openxmlformats.org/officeDocument/2006/relationships/slide" Target="/ppt/slides/slide6.xml" Id="R4584ef44b57c4e90" /><Relationship Type="http://schemas.openxmlformats.org/officeDocument/2006/relationships/slide" Target="/ppt/slides/slide7.xml" Id="Re2b285ac6c5d43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6f85b739f541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26196bdfd4989" /><Relationship Type="http://schemas.openxmlformats.org/officeDocument/2006/relationships/theme" Target="/ppt/slideMasters/theme/theme1.xml" Id="R9acfe5f4dc2d4c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a26196bdfd49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0c156ff2f48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acd15d88e47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18b0893904d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cee1173664e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367b1a0274d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91f31058043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01c5fa93947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GRAJA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GRAJA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2 398 814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28 244 674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28 306 428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GRAARUD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HÅVARD GRAARUD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PER-HÅKON GRAARUD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THERESE-HELEN GRAARUD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Håvard Graarud, Ekebergveien 226B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990 246 521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