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dc70249b6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1f71507864e43"/>
  </p:sldMasterIdLst>
  <p:sldIdLst>
    <p:sldId xmlns:r="http://schemas.openxmlformats.org/officeDocument/2006/relationships" id="256" r:id="R803204a30cf04ab6"/>
    <p:sldId xmlns:r="http://schemas.openxmlformats.org/officeDocument/2006/relationships" id="257" r:id="Rbc2109fafb12418d"/>
    <p:sldId xmlns:r="http://schemas.openxmlformats.org/officeDocument/2006/relationships" id="258" r:id="R93d08cb893ce4d44"/>
    <p:sldId xmlns:r="http://schemas.openxmlformats.org/officeDocument/2006/relationships" id="259" r:id="Rca85a265440d497a"/>
    <p:sldId xmlns:r="http://schemas.openxmlformats.org/officeDocument/2006/relationships" id="260" r:id="Rf2d66c5088604894"/>
    <p:sldId xmlns:r="http://schemas.openxmlformats.org/officeDocument/2006/relationships" id="261" r:id="R7af0eede31e34f43"/>
    <p:sldId xmlns:r="http://schemas.openxmlformats.org/officeDocument/2006/relationships" id="262" r:id="R00ea218ae125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1f71507864e43" /><Relationship Type="http://schemas.openxmlformats.org/officeDocument/2006/relationships/slide" Target="/ppt/slides/slide1.xml" Id="R803204a30cf04ab6" /><Relationship Type="http://schemas.openxmlformats.org/officeDocument/2006/relationships/slide" Target="/ppt/slides/slide2.xml" Id="Rbc2109fafb12418d" /><Relationship Type="http://schemas.openxmlformats.org/officeDocument/2006/relationships/slide" Target="/ppt/slides/slide3.xml" Id="R93d08cb893ce4d44" /><Relationship Type="http://schemas.openxmlformats.org/officeDocument/2006/relationships/slide" Target="/ppt/slides/slide4.xml" Id="Rca85a265440d497a" /><Relationship Type="http://schemas.openxmlformats.org/officeDocument/2006/relationships/slide" Target="/ppt/slides/slide5.xml" Id="Rf2d66c5088604894" /><Relationship Type="http://schemas.openxmlformats.org/officeDocument/2006/relationships/slide" Target="/ppt/slides/slide6.xml" Id="R7af0eede31e34f43" /><Relationship Type="http://schemas.openxmlformats.org/officeDocument/2006/relationships/slide" Target="/ppt/slides/slide7.xml" Id="R00ea218ae125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a3dc308c2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1213ce3a4625" /><Relationship Type="http://schemas.openxmlformats.org/officeDocument/2006/relationships/theme" Target="/ppt/slideMasters/theme/theme1.xml" Id="R81f943a2a28a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81213ce3a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809fea3a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b11cf8f440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e230b82a94c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138b41e694e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5cd34a528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4ba966a12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7bf7faf81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