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006a80b278c4bc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da36f800d6643c4"/>
  </p:sldMasterIdLst>
  <p:sldIdLst>
    <p:sldId xmlns:r="http://schemas.openxmlformats.org/officeDocument/2006/relationships" id="256" r:id="Rd665c97db81c48d0"/>
    <p:sldId xmlns:r="http://schemas.openxmlformats.org/officeDocument/2006/relationships" id="257" r:id="Rf10dfdb59b0f48dc"/>
    <p:sldId xmlns:r="http://schemas.openxmlformats.org/officeDocument/2006/relationships" id="258" r:id="Rc56a365099364571"/>
    <p:sldId xmlns:r="http://schemas.openxmlformats.org/officeDocument/2006/relationships" id="259" r:id="R89e25c27f8a44782"/>
    <p:sldId xmlns:r="http://schemas.openxmlformats.org/officeDocument/2006/relationships" id="260" r:id="R5e6b819b06b74e2b"/>
    <p:sldId xmlns:r="http://schemas.openxmlformats.org/officeDocument/2006/relationships" id="261" r:id="R1cd40b93b88540fb"/>
    <p:sldId xmlns:r="http://schemas.openxmlformats.org/officeDocument/2006/relationships" id="262" r:id="R679293b8032e4d6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da36f800d6643c4" /><Relationship Type="http://schemas.openxmlformats.org/officeDocument/2006/relationships/slide" Target="/ppt/slides/slide1.xml" Id="Rd665c97db81c48d0" /><Relationship Type="http://schemas.openxmlformats.org/officeDocument/2006/relationships/slide" Target="/ppt/slides/slide2.xml" Id="Rf10dfdb59b0f48dc" /><Relationship Type="http://schemas.openxmlformats.org/officeDocument/2006/relationships/slide" Target="/ppt/slides/slide3.xml" Id="Rc56a365099364571" /><Relationship Type="http://schemas.openxmlformats.org/officeDocument/2006/relationships/slide" Target="/ppt/slides/slide4.xml" Id="R89e25c27f8a44782" /><Relationship Type="http://schemas.openxmlformats.org/officeDocument/2006/relationships/slide" Target="/ppt/slides/slide5.xml" Id="R5e6b819b06b74e2b" /><Relationship Type="http://schemas.openxmlformats.org/officeDocument/2006/relationships/slide" Target="/ppt/slides/slide6.xml" Id="R1cd40b93b88540fb" /><Relationship Type="http://schemas.openxmlformats.org/officeDocument/2006/relationships/slide" Target="/ppt/slides/slide7.xml" Id="R679293b8032e4d6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5859419049644d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e96c3b5def47d4" /><Relationship Type="http://schemas.openxmlformats.org/officeDocument/2006/relationships/theme" Target="/ppt/slideMasters/theme/theme1.xml" Id="R6de00187a66a461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9e96c3b5def47d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2addbd37cd47b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fce3250350493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6959886cf4486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6afb4bd510419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fe86c5bfd9459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87cec47af8495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6746020443447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CANDIS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CANDIS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CANDIS HOLDING AS ble etablert [år] og holder til i Sandefjord.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CANDIS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CANDIS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CANDIS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−6 679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141 287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4 370 445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4 487 023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CANDIS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HANSEN HENRY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CANDIS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Hvalåsveien 31B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3230 Sandefjord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989 966 421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CANDIS HOLDING AS</a:t>
            </a:r>
          </a:p>
        </p:txBody>
      </p:sp>
    </p:spTree>
  </p:cSld>
  <p:clrMapOvr>
    <a:masterClrMapping xmlns:a="http://schemas.openxmlformats.org/drawingml/2006/main"/>
  </p:clrMapOvr>
</p:sld>
</file>