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22cb931f6c43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417286018f41f9"/>
  </p:sldMasterIdLst>
  <p:sldIdLst>
    <p:sldId xmlns:r="http://schemas.openxmlformats.org/officeDocument/2006/relationships" id="256" r:id="Rcb7dee93f2984e0c"/>
    <p:sldId xmlns:r="http://schemas.openxmlformats.org/officeDocument/2006/relationships" id="257" r:id="R7d32dde28be04d48"/>
    <p:sldId xmlns:r="http://schemas.openxmlformats.org/officeDocument/2006/relationships" id="258" r:id="R2c660f6fd03d472c"/>
    <p:sldId xmlns:r="http://schemas.openxmlformats.org/officeDocument/2006/relationships" id="259" r:id="Rdb58f417a6aa4a0b"/>
    <p:sldId xmlns:r="http://schemas.openxmlformats.org/officeDocument/2006/relationships" id="260" r:id="R7092c63045fc4b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17286018f41f9" /><Relationship Type="http://schemas.openxmlformats.org/officeDocument/2006/relationships/slide" Target="/ppt/slides/slide1.xml" Id="Rcb7dee93f2984e0c" /><Relationship Type="http://schemas.openxmlformats.org/officeDocument/2006/relationships/slide" Target="/ppt/slides/slide2.xml" Id="R7d32dde28be04d48" /><Relationship Type="http://schemas.openxmlformats.org/officeDocument/2006/relationships/slide" Target="/ppt/slides/slide3.xml" Id="R2c660f6fd03d472c" /><Relationship Type="http://schemas.openxmlformats.org/officeDocument/2006/relationships/slide" Target="/ppt/slides/slide4.xml" Id="Rdb58f417a6aa4a0b" /><Relationship Type="http://schemas.openxmlformats.org/officeDocument/2006/relationships/slide" Target="/ppt/slides/slide5.xml" Id="R7092c63045fc4b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bc5ce528041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455cabaf14535" /><Relationship Type="http://schemas.openxmlformats.org/officeDocument/2006/relationships/theme" Target="/ppt/slideMasters/theme/theme1.xml" Id="R4f0c56be19dd49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7455cabaf145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d34727b7d43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46a17ba444a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746714cb146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2606d461e4b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d5de979aa44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EVOLUTION SOFTWARE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EVOLUTION SOFTWARE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989 877 607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