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3366d5cc3e47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8d326d099f4103"/>
  </p:sldMasterIdLst>
  <p:sldIdLst>
    <p:sldId xmlns:r="http://schemas.openxmlformats.org/officeDocument/2006/relationships" id="256" r:id="R6d0ed21a81314c50"/>
    <p:sldId xmlns:r="http://schemas.openxmlformats.org/officeDocument/2006/relationships" id="257" r:id="R8e4d4081e74c4316"/>
    <p:sldId xmlns:r="http://schemas.openxmlformats.org/officeDocument/2006/relationships" id="258" r:id="R7b11166ef7324d64"/>
    <p:sldId xmlns:r="http://schemas.openxmlformats.org/officeDocument/2006/relationships" id="259" r:id="R8a0fb0ba25ee489f"/>
    <p:sldId xmlns:r="http://schemas.openxmlformats.org/officeDocument/2006/relationships" id="260" r:id="R3c865a5246054dea"/>
    <p:sldId xmlns:r="http://schemas.openxmlformats.org/officeDocument/2006/relationships" id="261" r:id="R01bb108fc086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d326d099f4103" /><Relationship Type="http://schemas.openxmlformats.org/officeDocument/2006/relationships/slide" Target="/ppt/slides/slide1.xml" Id="R6d0ed21a81314c50" /><Relationship Type="http://schemas.openxmlformats.org/officeDocument/2006/relationships/slide" Target="/ppt/slides/slide2.xml" Id="R8e4d4081e74c4316" /><Relationship Type="http://schemas.openxmlformats.org/officeDocument/2006/relationships/slide" Target="/ppt/slides/slide3.xml" Id="R7b11166ef7324d64" /><Relationship Type="http://schemas.openxmlformats.org/officeDocument/2006/relationships/slide" Target="/ppt/slides/slide4.xml" Id="R8a0fb0ba25ee489f" /><Relationship Type="http://schemas.openxmlformats.org/officeDocument/2006/relationships/slide" Target="/ppt/slides/slide5.xml" Id="R3c865a5246054dea" /><Relationship Type="http://schemas.openxmlformats.org/officeDocument/2006/relationships/slide" Target="/ppt/slides/slide6.xml" Id="R01bb108fc086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b561cd7cd4d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1ece47b274b5f" /><Relationship Type="http://schemas.openxmlformats.org/officeDocument/2006/relationships/theme" Target="/ppt/slideMasters/theme/theme1.xml" Id="R9c4741cdded0481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1ece47b274b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3af8af3ee4d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4c52c712a40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7293d3c8042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e0e463f70845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e82caa55db4f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4f622957744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EVOLUTION SOFTWARE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EVOLUTION SOFTWARE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4HUMAN HRM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989 877 607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EVOLUTION SOFTWARE AS</a:t>
            </a:r>
          </a:p>
        </p:txBody>
      </p:sp>
    </p:spTree>
  </p:cSld>
  <p:clrMapOvr>
    <a:masterClrMapping xmlns:a="http://schemas.openxmlformats.org/drawingml/2006/main"/>
  </p:clrMapOvr>
</p:sld>
</file>