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d4e88dd3e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a55abcabc4652"/>
  </p:sldMasterIdLst>
  <p:sldIdLst>
    <p:sldId xmlns:r="http://schemas.openxmlformats.org/officeDocument/2006/relationships" id="256" r:id="Rd3a6d0d7fcef4075"/>
    <p:sldId xmlns:r="http://schemas.openxmlformats.org/officeDocument/2006/relationships" id="257" r:id="Rc46db20e0aec4714"/>
    <p:sldId xmlns:r="http://schemas.openxmlformats.org/officeDocument/2006/relationships" id="258" r:id="R99d80e1dcfee4a41"/>
    <p:sldId xmlns:r="http://schemas.openxmlformats.org/officeDocument/2006/relationships" id="259" r:id="Raa3475ab1c1940a2"/>
    <p:sldId xmlns:r="http://schemas.openxmlformats.org/officeDocument/2006/relationships" id="260" r:id="Rda2f9b41b7da46f2"/>
    <p:sldId xmlns:r="http://schemas.openxmlformats.org/officeDocument/2006/relationships" id="261" r:id="R02c31ab041824530"/>
    <p:sldId xmlns:r="http://schemas.openxmlformats.org/officeDocument/2006/relationships" id="262" r:id="Rec760c2c23fb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a55abcabc4652" /><Relationship Type="http://schemas.openxmlformats.org/officeDocument/2006/relationships/slide" Target="/ppt/slides/slide1.xml" Id="Rd3a6d0d7fcef4075" /><Relationship Type="http://schemas.openxmlformats.org/officeDocument/2006/relationships/slide" Target="/ppt/slides/slide2.xml" Id="Rc46db20e0aec4714" /><Relationship Type="http://schemas.openxmlformats.org/officeDocument/2006/relationships/slide" Target="/ppt/slides/slide3.xml" Id="R99d80e1dcfee4a41" /><Relationship Type="http://schemas.openxmlformats.org/officeDocument/2006/relationships/slide" Target="/ppt/slides/slide4.xml" Id="Raa3475ab1c1940a2" /><Relationship Type="http://schemas.openxmlformats.org/officeDocument/2006/relationships/slide" Target="/ppt/slides/slide5.xml" Id="Rda2f9b41b7da46f2" /><Relationship Type="http://schemas.openxmlformats.org/officeDocument/2006/relationships/slide" Target="/ppt/slides/slide6.xml" Id="R02c31ab041824530" /><Relationship Type="http://schemas.openxmlformats.org/officeDocument/2006/relationships/slide" Target="/ppt/slides/slide7.xml" Id="Rec760c2c23fb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0046d2bb1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905ef855418d" /><Relationship Type="http://schemas.openxmlformats.org/officeDocument/2006/relationships/theme" Target="/ppt/slideMasters/theme/theme1.xml" Id="Rd2d62202dbcc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6905ef855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95b8b0dc6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d0d446d5c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526df7ee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cccf8dce4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76d24b95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c3527f26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46a409fb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