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c14bcc9ab748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d6f52b6624875"/>
  </p:sldMasterIdLst>
  <p:sldIdLst>
    <p:sldId xmlns:r="http://schemas.openxmlformats.org/officeDocument/2006/relationships" id="256" r:id="Re3b5bfa2125e4da4"/>
    <p:sldId xmlns:r="http://schemas.openxmlformats.org/officeDocument/2006/relationships" id="257" r:id="Re105e0924093451f"/>
    <p:sldId xmlns:r="http://schemas.openxmlformats.org/officeDocument/2006/relationships" id="258" r:id="R969ac35750734a8f"/>
    <p:sldId xmlns:r="http://schemas.openxmlformats.org/officeDocument/2006/relationships" id="259" r:id="Rb8834345ab734697"/>
    <p:sldId xmlns:r="http://schemas.openxmlformats.org/officeDocument/2006/relationships" id="260" r:id="R4078d84e1cf94e41"/>
    <p:sldId xmlns:r="http://schemas.openxmlformats.org/officeDocument/2006/relationships" id="261" r:id="R3a537888431d4dba"/>
    <p:sldId xmlns:r="http://schemas.openxmlformats.org/officeDocument/2006/relationships" id="262" r:id="Rc3a97d3d216a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d6f52b6624875" /><Relationship Type="http://schemas.openxmlformats.org/officeDocument/2006/relationships/slide" Target="/ppt/slides/slide1.xml" Id="Re3b5bfa2125e4da4" /><Relationship Type="http://schemas.openxmlformats.org/officeDocument/2006/relationships/slide" Target="/ppt/slides/slide2.xml" Id="Re105e0924093451f" /><Relationship Type="http://schemas.openxmlformats.org/officeDocument/2006/relationships/slide" Target="/ppt/slides/slide3.xml" Id="R969ac35750734a8f" /><Relationship Type="http://schemas.openxmlformats.org/officeDocument/2006/relationships/slide" Target="/ppt/slides/slide4.xml" Id="Rb8834345ab734697" /><Relationship Type="http://schemas.openxmlformats.org/officeDocument/2006/relationships/slide" Target="/ppt/slides/slide5.xml" Id="R4078d84e1cf94e41" /><Relationship Type="http://schemas.openxmlformats.org/officeDocument/2006/relationships/slide" Target="/ppt/slides/slide6.xml" Id="R3a537888431d4dba" /><Relationship Type="http://schemas.openxmlformats.org/officeDocument/2006/relationships/slide" Target="/ppt/slides/slide7.xml" Id="Rc3a97d3d216a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d745aaee84a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c428013d64ed8" /><Relationship Type="http://schemas.openxmlformats.org/officeDocument/2006/relationships/theme" Target="/ppt/slideMasters/theme/theme1.xml" Id="R3ab81fa4836b43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ec428013d64e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8e2865a3d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0475df5b42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07d1078d0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8b608f0bd4d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b45ff8b3f46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c7590543843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6f0a2090744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SPITZE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SPITZE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−538 215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21 422 305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22 231 448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KÅRE LANGETEIG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Moringvegen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SPITZE AS</a:t>
            </a:r>
          </a:p>
        </p:txBody>
      </p:sp>
    </p:spTree>
  </p:cSld>
  <p:clrMapOvr>
    <a:masterClrMapping xmlns:a="http://schemas.openxmlformats.org/drawingml/2006/main"/>
  </p:clrMapOvr>
</p:sld>
</file>