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b3e8628d8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bfd362c614593"/>
  </p:sldMasterIdLst>
  <p:sldIdLst>
    <p:sldId xmlns:r="http://schemas.openxmlformats.org/officeDocument/2006/relationships" id="256" r:id="R4c22be976bfd4644"/>
    <p:sldId xmlns:r="http://schemas.openxmlformats.org/officeDocument/2006/relationships" id="257" r:id="Rf6852baf741c44c8"/>
    <p:sldId xmlns:r="http://schemas.openxmlformats.org/officeDocument/2006/relationships" id="258" r:id="Ra68bd126516f4789"/>
    <p:sldId xmlns:r="http://schemas.openxmlformats.org/officeDocument/2006/relationships" id="259" r:id="Rc8ae122cab5643da"/>
    <p:sldId xmlns:r="http://schemas.openxmlformats.org/officeDocument/2006/relationships" id="260" r:id="R82c9ee97bd9843c3"/>
    <p:sldId xmlns:r="http://schemas.openxmlformats.org/officeDocument/2006/relationships" id="261" r:id="R8433c361939f4df3"/>
    <p:sldId xmlns:r="http://schemas.openxmlformats.org/officeDocument/2006/relationships" id="262" r:id="R225e11918495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bfd362c614593" /><Relationship Type="http://schemas.openxmlformats.org/officeDocument/2006/relationships/slide" Target="/ppt/slides/slide1.xml" Id="R4c22be976bfd4644" /><Relationship Type="http://schemas.openxmlformats.org/officeDocument/2006/relationships/slide" Target="/ppt/slides/slide2.xml" Id="Rf6852baf741c44c8" /><Relationship Type="http://schemas.openxmlformats.org/officeDocument/2006/relationships/slide" Target="/ppt/slides/slide3.xml" Id="Ra68bd126516f4789" /><Relationship Type="http://schemas.openxmlformats.org/officeDocument/2006/relationships/slide" Target="/ppt/slides/slide4.xml" Id="Rc8ae122cab5643da" /><Relationship Type="http://schemas.openxmlformats.org/officeDocument/2006/relationships/slide" Target="/ppt/slides/slide5.xml" Id="R82c9ee97bd9843c3" /><Relationship Type="http://schemas.openxmlformats.org/officeDocument/2006/relationships/slide" Target="/ppt/slides/slide6.xml" Id="R8433c361939f4df3" /><Relationship Type="http://schemas.openxmlformats.org/officeDocument/2006/relationships/slide" Target="/ppt/slides/slide7.xml" Id="R225e11918495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471566708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016354d9941b9" /><Relationship Type="http://schemas.openxmlformats.org/officeDocument/2006/relationships/theme" Target="/ppt/slideMasters/theme/theme1.xml" Id="R3f3798053ad1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016354d99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bc47cab12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2c1a1215e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86eba5772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51f4d3d57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90ce9ff18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c9bd0ea794f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b43b682ca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