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bddcb189764b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bc27de2fc44691"/>
  </p:sldMasterIdLst>
  <p:sldIdLst>
    <p:sldId xmlns:r="http://schemas.openxmlformats.org/officeDocument/2006/relationships" id="256" r:id="R6b4bd34c4b944e8d"/>
    <p:sldId xmlns:r="http://schemas.openxmlformats.org/officeDocument/2006/relationships" id="257" r:id="R64de1c62678940e9"/>
    <p:sldId xmlns:r="http://schemas.openxmlformats.org/officeDocument/2006/relationships" id="258" r:id="R7b8c5037acbb40e0"/>
    <p:sldId xmlns:r="http://schemas.openxmlformats.org/officeDocument/2006/relationships" id="259" r:id="Rc486facbf9bc4d6a"/>
    <p:sldId xmlns:r="http://schemas.openxmlformats.org/officeDocument/2006/relationships" id="260" r:id="R0aa53fa2943d4e26"/>
    <p:sldId xmlns:r="http://schemas.openxmlformats.org/officeDocument/2006/relationships" id="261" r:id="R555ef9ea31904857"/>
    <p:sldId xmlns:r="http://schemas.openxmlformats.org/officeDocument/2006/relationships" id="262" r:id="Rc6c5e9ca208245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bc27de2fc44691" /><Relationship Type="http://schemas.openxmlformats.org/officeDocument/2006/relationships/slide" Target="/ppt/slides/slide1.xml" Id="R6b4bd34c4b944e8d" /><Relationship Type="http://schemas.openxmlformats.org/officeDocument/2006/relationships/slide" Target="/ppt/slides/slide2.xml" Id="R64de1c62678940e9" /><Relationship Type="http://schemas.openxmlformats.org/officeDocument/2006/relationships/slide" Target="/ppt/slides/slide3.xml" Id="R7b8c5037acbb40e0" /><Relationship Type="http://schemas.openxmlformats.org/officeDocument/2006/relationships/slide" Target="/ppt/slides/slide4.xml" Id="Rc486facbf9bc4d6a" /><Relationship Type="http://schemas.openxmlformats.org/officeDocument/2006/relationships/slide" Target="/ppt/slides/slide5.xml" Id="R0aa53fa2943d4e26" /><Relationship Type="http://schemas.openxmlformats.org/officeDocument/2006/relationships/slide" Target="/ppt/slides/slide6.xml" Id="R555ef9ea31904857" /><Relationship Type="http://schemas.openxmlformats.org/officeDocument/2006/relationships/slide" Target="/ppt/slides/slide7.xml" Id="Rc6c5e9ca208245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f64fd444484d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9a74fb93a4dfc" /><Relationship Type="http://schemas.openxmlformats.org/officeDocument/2006/relationships/theme" Target="/ppt/slideMasters/theme/theme1.xml" Id="R4907c70108784e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b9a74fb93a4d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722ad929842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166f983504f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751ccf8d047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5bb7542e945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93711c7d241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c77be635044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57a2fc40548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FOKUS NORDIC NORWAY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FOKUS NORDIC NORWAY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−95 707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36 250 959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36 253 621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 NORWAY BIDCO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gate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989 401 351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