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7f44e1717b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301f0972704e7c"/>
  </p:sldMasterIdLst>
  <p:sldIdLst>
    <p:sldId xmlns:r="http://schemas.openxmlformats.org/officeDocument/2006/relationships" id="256" r:id="R99acc17dd8114ae6"/>
    <p:sldId xmlns:r="http://schemas.openxmlformats.org/officeDocument/2006/relationships" id="257" r:id="Rc5d9801e95b049ec"/>
    <p:sldId xmlns:r="http://schemas.openxmlformats.org/officeDocument/2006/relationships" id="258" r:id="R0143d862b14a471c"/>
    <p:sldId xmlns:r="http://schemas.openxmlformats.org/officeDocument/2006/relationships" id="259" r:id="Reb881acad31d46b4"/>
    <p:sldId xmlns:r="http://schemas.openxmlformats.org/officeDocument/2006/relationships" id="260" r:id="R7b4b26581f1942cf"/>
    <p:sldId xmlns:r="http://schemas.openxmlformats.org/officeDocument/2006/relationships" id="261" r:id="R810913c39da04d4b"/>
    <p:sldId xmlns:r="http://schemas.openxmlformats.org/officeDocument/2006/relationships" id="262" r:id="Rd600fb9253b04d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01f0972704e7c" /><Relationship Type="http://schemas.openxmlformats.org/officeDocument/2006/relationships/slide" Target="/ppt/slides/slide1.xml" Id="R99acc17dd8114ae6" /><Relationship Type="http://schemas.openxmlformats.org/officeDocument/2006/relationships/slide" Target="/ppt/slides/slide2.xml" Id="Rc5d9801e95b049ec" /><Relationship Type="http://schemas.openxmlformats.org/officeDocument/2006/relationships/slide" Target="/ppt/slides/slide3.xml" Id="R0143d862b14a471c" /><Relationship Type="http://schemas.openxmlformats.org/officeDocument/2006/relationships/slide" Target="/ppt/slides/slide4.xml" Id="Reb881acad31d46b4" /><Relationship Type="http://schemas.openxmlformats.org/officeDocument/2006/relationships/slide" Target="/ppt/slides/slide5.xml" Id="R7b4b26581f1942cf" /><Relationship Type="http://schemas.openxmlformats.org/officeDocument/2006/relationships/slide" Target="/ppt/slides/slide6.xml" Id="R810913c39da04d4b" /><Relationship Type="http://schemas.openxmlformats.org/officeDocument/2006/relationships/slide" Target="/ppt/slides/slide7.xml" Id="Rd600fb9253b04d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b5404c0c4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a1369f7744e91" /><Relationship Type="http://schemas.openxmlformats.org/officeDocument/2006/relationships/theme" Target="/ppt/slideMasters/theme/theme1.xml" Id="R1b187b9f80c742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3a1369f7744e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c982ae93d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d1c53a2b044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c0da33d424c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3b6e74f0b4b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17e1e6fdb41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10bfff33e41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0c37a5db3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