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1e0e9255ee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691772d202494c"/>
  </p:sldMasterIdLst>
  <p:sldIdLst>
    <p:sldId xmlns:r="http://schemas.openxmlformats.org/officeDocument/2006/relationships" id="256" r:id="R2762c7dffb3b4dbf"/>
    <p:sldId xmlns:r="http://schemas.openxmlformats.org/officeDocument/2006/relationships" id="257" r:id="Re2b2c96e1b2d4233"/>
    <p:sldId xmlns:r="http://schemas.openxmlformats.org/officeDocument/2006/relationships" id="258" r:id="R5ccfae08e30f44c1"/>
    <p:sldId xmlns:r="http://schemas.openxmlformats.org/officeDocument/2006/relationships" id="259" r:id="R45b956b93fcd4209"/>
    <p:sldId xmlns:r="http://schemas.openxmlformats.org/officeDocument/2006/relationships" id="260" r:id="R88ca992339664198"/>
    <p:sldId xmlns:r="http://schemas.openxmlformats.org/officeDocument/2006/relationships" id="261" r:id="Rc2556709243a4132"/>
    <p:sldId xmlns:r="http://schemas.openxmlformats.org/officeDocument/2006/relationships" id="262" r:id="R4579cf4dff5f43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91772d202494c" /><Relationship Type="http://schemas.openxmlformats.org/officeDocument/2006/relationships/slide" Target="/ppt/slides/slide1.xml" Id="R2762c7dffb3b4dbf" /><Relationship Type="http://schemas.openxmlformats.org/officeDocument/2006/relationships/slide" Target="/ppt/slides/slide2.xml" Id="Re2b2c96e1b2d4233" /><Relationship Type="http://schemas.openxmlformats.org/officeDocument/2006/relationships/slide" Target="/ppt/slides/slide3.xml" Id="R5ccfae08e30f44c1" /><Relationship Type="http://schemas.openxmlformats.org/officeDocument/2006/relationships/slide" Target="/ppt/slides/slide4.xml" Id="R45b956b93fcd4209" /><Relationship Type="http://schemas.openxmlformats.org/officeDocument/2006/relationships/slide" Target="/ppt/slides/slide5.xml" Id="R88ca992339664198" /><Relationship Type="http://schemas.openxmlformats.org/officeDocument/2006/relationships/slide" Target="/ppt/slides/slide6.xml" Id="Rc2556709243a4132" /><Relationship Type="http://schemas.openxmlformats.org/officeDocument/2006/relationships/slide" Target="/ppt/slides/slide7.xml" Id="R4579cf4dff5f43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a12f7dc88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51cc76b0043dc" /><Relationship Type="http://schemas.openxmlformats.org/officeDocument/2006/relationships/theme" Target="/ppt/slideMasters/theme/theme1.xml" Id="R95ec3dbda57f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51cc76b00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137552a65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df112ca7e4e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f4743f6f5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5b81110ee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3e9c1c869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87ce70828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9b4860177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