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ccc9b406b946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33808fd2eb4607"/>
  </p:sldMasterIdLst>
  <p:sldIdLst>
    <p:sldId xmlns:r="http://schemas.openxmlformats.org/officeDocument/2006/relationships" id="256" r:id="R669d1b9e68c4428a"/>
    <p:sldId xmlns:r="http://schemas.openxmlformats.org/officeDocument/2006/relationships" id="257" r:id="R8e4bf220703a4f8a"/>
    <p:sldId xmlns:r="http://schemas.openxmlformats.org/officeDocument/2006/relationships" id="258" r:id="R8b5614dafaba4c7d"/>
    <p:sldId xmlns:r="http://schemas.openxmlformats.org/officeDocument/2006/relationships" id="259" r:id="R88a8869012b043a5"/>
    <p:sldId xmlns:r="http://schemas.openxmlformats.org/officeDocument/2006/relationships" id="260" r:id="Rb97b419145554509"/>
    <p:sldId xmlns:r="http://schemas.openxmlformats.org/officeDocument/2006/relationships" id="261" r:id="Rfea7871de8c54e26"/>
    <p:sldId xmlns:r="http://schemas.openxmlformats.org/officeDocument/2006/relationships" id="262" r:id="Ra0cc745e679546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3808fd2eb4607" /><Relationship Type="http://schemas.openxmlformats.org/officeDocument/2006/relationships/slide" Target="/ppt/slides/slide1.xml" Id="R669d1b9e68c4428a" /><Relationship Type="http://schemas.openxmlformats.org/officeDocument/2006/relationships/slide" Target="/ppt/slides/slide2.xml" Id="R8e4bf220703a4f8a" /><Relationship Type="http://schemas.openxmlformats.org/officeDocument/2006/relationships/slide" Target="/ppt/slides/slide3.xml" Id="R8b5614dafaba4c7d" /><Relationship Type="http://schemas.openxmlformats.org/officeDocument/2006/relationships/slide" Target="/ppt/slides/slide4.xml" Id="R88a8869012b043a5" /><Relationship Type="http://schemas.openxmlformats.org/officeDocument/2006/relationships/slide" Target="/ppt/slides/slide5.xml" Id="Rb97b419145554509" /><Relationship Type="http://schemas.openxmlformats.org/officeDocument/2006/relationships/slide" Target="/ppt/slides/slide6.xml" Id="Rfea7871de8c54e26" /><Relationship Type="http://schemas.openxmlformats.org/officeDocument/2006/relationships/slide" Target="/ppt/slides/slide7.xml" Id="Ra0cc745e679546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adee39ca541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8f61056ce485f" /><Relationship Type="http://schemas.openxmlformats.org/officeDocument/2006/relationships/theme" Target="/ppt/slideMasters/theme/theme1.xml" Id="R34b0943bf9834a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8f61056ce48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e622ef8f343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b36233e31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051c1477c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aa18437ed45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89a532fab4a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3c377873f41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8359514a243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