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b17ba80e5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7777dc6a748ca"/>
  </p:sldMasterIdLst>
  <p:sldIdLst>
    <p:sldId xmlns:r="http://schemas.openxmlformats.org/officeDocument/2006/relationships" id="256" r:id="R7147ebcc5161446e"/>
    <p:sldId xmlns:r="http://schemas.openxmlformats.org/officeDocument/2006/relationships" id="257" r:id="Rd313b238692c46b8"/>
    <p:sldId xmlns:r="http://schemas.openxmlformats.org/officeDocument/2006/relationships" id="258" r:id="Rd9c2b86d15b548f1"/>
    <p:sldId xmlns:r="http://schemas.openxmlformats.org/officeDocument/2006/relationships" id="259" r:id="R423639622b874df8"/>
    <p:sldId xmlns:r="http://schemas.openxmlformats.org/officeDocument/2006/relationships" id="260" r:id="Rad12d38a996f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7777dc6a748ca" /><Relationship Type="http://schemas.openxmlformats.org/officeDocument/2006/relationships/slide" Target="/ppt/slides/slide1.xml" Id="R7147ebcc5161446e" /><Relationship Type="http://schemas.openxmlformats.org/officeDocument/2006/relationships/slide" Target="/ppt/slides/slide2.xml" Id="Rd313b238692c46b8" /><Relationship Type="http://schemas.openxmlformats.org/officeDocument/2006/relationships/slide" Target="/ppt/slides/slide3.xml" Id="Rd9c2b86d15b548f1" /><Relationship Type="http://schemas.openxmlformats.org/officeDocument/2006/relationships/slide" Target="/ppt/slides/slide4.xml" Id="R423639622b874df8" /><Relationship Type="http://schemas.openxmlformats.org/officeDocument/2006/relationships/slide" Target="/ppt/slides/slide5.xml" Id="Rad12d38a996f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6f32a6fde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d5acbcffe40ef" /><Relationship Type="http://schemas.openxmlformats.org/officeDocument/2006/relationships/theme" Target="/ppt/slideMasters/theme/theme1.xml" Id="R2fdb15e11e02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d5acbcffe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140c62f7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52f2dd21a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efd57d136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8181cd50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eb1bbcec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