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04961cdd0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7aa9f3a574f08"/>
  </p:sldMasterIdLst>
  <p:sldIdLst>
    <p:sldId xmlns:r="http://schemas.openxmlformats.org/officeDocument/2006/relationships" id="256" r:id="R759493a331cc4355"/>
    <p:sldId xmlns:r="http://schemas.openxmlformats.org/officeDocument/2006/relationships" id="257" r:id="R1a1b39fd5b0d446b"/>
    <p:sldId xmlns:r="http://schemas.openxmlformats.org/officeDocument/2006/relationships" id="258" r:id="Rceb6f3639b104221"/>
    <p:sldId xmlns:r="http://schemas.openxmlformats.org/officeDocument/2006/relationships" id="259" r:id="R2fc65a9acdd54986"/>
    <p:sldId xmlns:r="http://schemas.openxmlformats.org/officeDocument/2006/relationships" id="260" r:id="R669e1acb3b5b443f"/>
    <p:sldId xmlns:r="http://schemas.openxmlformats.org/officeDocument/2006/relationships" id="261" r:id="R23a4efd435eb4597"/>
    <p:sldId xmlns:r="http://schemas.openxmlformats.org/officeDocument/2006/relationships" id="262" r:id="R0c83398d9f22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7aa9f3a574f08" /><Relationship Type="http://schemas.openxmlformats.org/officeDocument/2006/relationships/slide" Target="/ppt/slides/slide1.xml" Id="R759493a331cc4355" /><Relationship Type="http://schemas.openxmlformats.org/officeDocument/2006/relationships/slide" Target="/ppt/slides/slide2.xml" Id="R1a1b39fd5b0d446b" /><Relationship Type="http://schemas.openxmlformats.org/officeDocument/2006/relationships/slide" Target="/ppt/slides/slide3.xml" Id="Rceb6f3639b104221" /><Relationship Type="http://schemas.openxmlformats.org/officeDocument/2006/relationships/slide" Target="/ppt/slides/slide4.xml" Id="R2fc65a9acdd54986" /><Relationship Type="http://schemas.openxmlformats.org/officeDocument/2006/relationships/slide" Target="/ppt/slides/slide5.xml" Id="R669e1acb3b5b443f" /><Relationship Type="http://schemas.openxmlformats.org/officeDocument/2006/relationships/slide" Target="/ppt/slides/slide6.xml" Id="R23a4efd435eb4597" /><Relationship Type="http://schemas.openxmlformats.org/officeDocument/2006/relationships/slide" Target="/ppt/slides/slide7.xml" Id="R0c83398d9f22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5c82622d9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dd3f28224371" /><Relationship Type="http://schemas.openxmlformats.org/officeDocument/2006/relationships/theme" Target="/ppt/slideMasters/theme/theme1.xml" Id="R137748b8e8b6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0dd3f2822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0de3b70a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dcc0a46b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38683dab9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3b747089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2a9f0f81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09f07d05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7a64b18e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