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617f78c33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38e58330347b8"/>
  </p:sldMasterIdLst>
  <p:sldIdLst>
    <p:sldId xmlns:r="http://schemas.openxmlformats.org/officeDocument/2006/relationships" id="256" r:id="Rbc85d43b513541fd"/>
    <p:sldId xmlns:r="http://schemas.openxmlformats.org/officeDocument/2006/relationships" id="257" r:id="R544455af4b93476c"/>
    <p:sldId xmlns:r="http://schemas.openxmlformats.org/officeDocument/2006/relationships" id="258" r:id="R031212f3965648f6"/>
    <p:sldId xmlns:r="http://schemas.openxmlformats.org/officeDocument/2006/relationships" id="259" r:id="R0850b81a65584d2d"/>
    <p:sldId xmlns:r="http://schemas.openxmlformats.org/officeDocument/2006/relationships" id="260" r:id="R979e13547c71459a"/>
    <p:sldId xmlns:r="http://schemas.openxmlformats.org/officeDocument/2006/relationships" id="261" r:id="R1e8fc64320b748fb"/>
    <p:sldId xmlns:r="http://schemas.openxmlformats.org/officeDocument/2006/relationships" id="262" r:id="R3144ed2cc34347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38e58330347b8" /><Relationship Type="http://schemas.openxmlformats.org/officeDocument/2006/relationships/slide" Target="/ppt/slides/slide1.xml" Id="Rbc85d43b513541fd" /><Relationship Type="http://schemas.openxmlformats.org/officeDocument/2006/relationships/slide" Target="/ppt/slides/slide2.xml" Id="R544455af4b93476c" /><Relationship Type="http://schemas.openxmlformats.org/officeDocument/2006/relationships/slide" Target="/ppt/slides/slide3.xml" Id="R031212f3965648f6" /><Relationship Type="http://schemas.openxmlformats.org/officeDocument/2006/relationships/slide" Target="/ppt/slides/slide4.xml" Id="R0850b81a65584d2d" /><Relationship Type="http://schemas.openxmlformats.org/officeDocument/2006/relationships/slide" Target="/ppt/slides/slide5.xml" Id="R979e13547c71459a" /><Relationship Type="http://schemas.openxmlformats.org/officeDocument/2006/relationships/slide" Target="/ppt/slides/slide6.xml" Id="R1e8fc64320b748fb" /><Relationship Type="http://schemas.openxmlformats.org/officeDocument/2006/relationships/slide" Target="/ppt/slides/slide7.xml" Id="R3144ed2cc34347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74f372a66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e32f27504656" /><Relationship Type="http://schemas.openxmlformats.org/officeDocument/2006/relationships/theme" Target="/ppt/slideMasters/theme/theme1.xml" Id="Ra45bdaf2de4c44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07e32f2750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20a37c7e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168375315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337ff97c2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96f414662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ac5cd02914a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b986bee24b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d32f956be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