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558c5bbb647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4d2e05cf44fd1"/>
  </p:sldMasterIdLst>
  <p:sldIdLst>
    <p:sldId xmlns:r="http://schemas.openxmlformats.org/officeDocument/2006/relationships" id="256" r:id="R6d9f61e7b32142aa"/>
    <p:sldId xmlns:r="http://schemas.openxmlformats.org/officeDocument/2006/relationships" id="257" r:id="R03e5191e2d55491e"/>
    <p:sldId xmlns:r="http://schemas.openxmlformats.org/officeDocument/2006/relationships" id="258" r:id="R0ae78dd7d78e48dd"/>
    <p:sldId xmlns:r="http://schemas.openxmlformats.org/officeDocument/2006/relationships" id="259" r:id="Rec8d63efdf7444d2"/>
    <p:sldId xmlns:r="http://schemas.openxmlformats.org/officeDocument/2006/relationships" id="260" r:id="R2595a98a30c34fb2"/>
    <p:sldId xmlns:r="http://schemas.openxmlformats.org/officeDocument/2006/relationships" id="261" r:id="R2a3e554d4aad45b5"/>
    <p:sldId xmlns:r="http://schemas.openxmlformats.org/officeDocument/2006/relationships" id="262" r:id="Rb8bdac96058a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4d2e05cf44fd1" /><Relationship Type="http://schemas.openxmlformats.org/officeDocument/2006/relationships/slide" Target="/ppt/slides/slide1.xml" Id="R6d9f61e7b32142aa" /><Relationship Type="http://schemas.openxmlformats.org/officeDocument/2006/relationships/slide" Target="/ppt/slides/slide2.xml" Id="R03e5191e2d55491e" /><Relationship Type="http://schemas.openxmlformats.org/officeDocument/2006/relationships/slide" Target="/ppt/slides/slide3.xml" Id="R0ae78dd7d78e48dd" /><Relationship Type="http://schemas.openxmlformats.org/officeDocument/2006/relationships/slide" Target="/ppt/slides/slide4.xml" Id="Rec8d63efdf7444d2" /><Relationship Type="http://schemas.openxmlformats.org/officeDocument/2006/relationships/slide" Target="/ppt/slides/slide5.xml" Id="R2595a98a30c34fb2" /><Relationship Type="http://schemas.openxmlformats.org/officeDocument/2006/relationships/slide" Target="/ppt/slides/slide6.xml" Id="R2a3e554d4aad45b5" /><Relationship Type="http://schemas.openxmlformats.org/officeDocument/2006/relationships/slide" Target="/ppt/slides/slide7.xml" Id="Rb8bdac96058a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f3516ba9445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716592ca146b4" /><Relationship Type="http://schemas.openxmlformats.org/officeDocument/2006/relationships/theme" Target="/ppt/slideMasters/theme/theme1.xml" Id="Rf2100b93cad5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716592ca1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9b84a8b2143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d59c103b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dfbcd2015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2c5774d89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471114edf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9157a9666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07ab35ef1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