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7c3aff4d3841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4f02706d2747ad"/>
  </p:sldMasterIdLst>
  <p:sldIdLst>
    <p:sldId xmlns:r="http://schemas.openxmlformats.org/officeDocument/2006/relationships" id="256" r:id="R56ea3274f1b64def"/>
    <p:sldId xmlns:r="http://schemas.openxmlformats.org/officeDocument/2006/relationships" id="257" r:id="Rc3caa0e76f234b4f"/>
    <p:sldId xmlns:r="http://schemas.openxmlformats.org/officeDocument/2006/relationships" id="258" r:id="R214bdf559d734233"/>
    <p:sldId xmlns:r="http://schemas.openxmlformats.org/officeDocument/2006/relationships" id="259" r:id="Rf93696f56a9c476a"/>
    <p:sldId xmlns:r="http://schemas.openxmlformats.org/officeDocument/2006/relationships" id="260" r:id="R226d999855664935"/>
    <p:sldId xmlns:r="http://schemas.openxmlformats.org/officeDocument/2006/relationships" id="261" r:id="R4f1b603559ad4905"/>
    <p:sldId xmlns:r="http://schemas.openxmlformats.org/officeDocument/2006/relationships" id="262" r:id="R461f61d09ee64d1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4f02706d2747ad" /><Relationship Type="http://schemas.openxmlformats.org/officeDocument/2006/relationships/slide" Target="/ppt/slides/slide1.xml" Id="R56ea3274f1b64def" /><Relationship Type="http://schemas.openxmlformats.org/officeDocument/2006/relationships/slide" Target="/ppt/slides/slide2.xml" Id="Rc3caa0e76f234b4f" /><Relationship Type="http://schemas.openxmlformats.org/officeDocument/2006/relationships/slide" Target="/ppt/slides/slide3.xml" Id="R214bdf559d734233" /><Relationship Type="http://schemas.openxmlformats.org/officeDocument/2006/relationships/slide" Target="/ppt/slides/slide4.xml" Id="Rf93696f56a9c476a" /><Relationship Type="http://schemas.openxmlformats.org/officeDocument/2006/relationships/slide" Target="/ppt/slides/slide5.xml" Id="R226d999855664935" /><Relationship Type="http://schemas.openxmlformats.org/officeDocument/2006/relationships/slide" Target="/ppt/slides/slide6.xml" Id="R4f1b603559ad4905" /><Relationship Type="http://schemas.openxmlformats.org/officeDocument/2006/relationships/slide" Target="/ppt/slides/slide7.xml" Id="R461f61d09ee64d1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33d855d4f64c5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636535abc423b" /><Relationship Type="http://schemas.openxmlformats.org/officeDocument/2006/relationships/theme" Target="/ppt/slideMasters/theme/theme1.xml" Id="R573f635cbb4d48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cc636535abc423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18835a461340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f02b671504d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33ac26750460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5b8e089a8047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526dbde40b47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94e2407823436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cf6a50ae224f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FB HOLDING AS ble etablert [år] og holder til i Flaktveit.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−42 173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−489 371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2 720 795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3 512 272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BLINDHEIM ODD MAGNE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ANFINN OSVALD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FLAGTVEDT JOHNNY INGELEIV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Flaktveitgeila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5135 Flaktveit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FB HOLDING AS</a:t>
            </a:r>
          </a:p>
        </p:txBody>
      </p:sp>
    </p:spTree>
  </p:cSld>
  <p:clrMapOvr>
    <a:masterClrMapping xmlns:a="http://schemas.openxmlformats.org/drawingml/2006/main"/>
  </p:clrMapOvr>
</p:sld>
</file>