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12b7f2be2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7e2d37c5d436d"/>
  </p:sldMasterIdLst>
  <p:sldIdLst>
    <p:sldId xmlns:r="http://schemas.openxmlformats.org/officeDocument/2006/relationships" id="256" r:id="R33134fb9dd8e4f2f"/>
    <p:sldId xmlns:r="http://schemas.openxmlformats.org/officeDocument/2006/relationships" id="257" r:id="Rf788b600ba464b1e"/>
    <p:sldId xmlns:r="http://schemas.openxmlformats.org/officeDocument/2006/relationships" id="258" r:id="R66fd7820a9424242"/>
    <p:sldId xmlns:r="http://schemas.openxmlformats.org/officeDocument/2006/relationships" id="259" r:id="R8e8f6e42822942fe"/>
    <p:sldId xmlns:r="http://schemas.openxmlformats.org/officeDocument/2006/relationships" id="260" r:id="Rc7692877d30d47d4"/>
    <p:sldId xmlns:r="http://schemas.openxmlformats.org/officeDocument/2006/relationships" id="261" r:id="Rd10098a4a958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7e2d37c5d436d" /><Relationship Type="http://schemas.openxmlformats.org/officeDocument/2006/relationships/slide" Target="/ppt/slides/slide1.xml" Id="R33134fb9dd8e4f2f" /><Relationship Type="http://schemas.openxmlformats.org/officeDocument/2006/relationships/slide" Target="/ppt/slides/slide2.xml" Id="Rf788b600ba464b1e" /><Relationship Type="http://schemas.openxmlformats.org/officeDocument/2006/relationships/slide" Target="/ppt/slides/slide3.xml" Id="R66fd7820a9424242" /><Relationship Type="http://schemas.openxmlformats.org/officeDocument/2006/relationships/slide" Target="/ppt/slides/slide4.xml" Id="R8e8f6e42822942fe" /><Relationship Type="http://schemas.openxmlformats.org/officeDocument/2006/relationships/slide" Target="/ppt/slides/slide5.xml" Id="Rc7692877d30d47d4" /><Relationship Type="http://schemas.openxmlformats.org/officeDocument/2006/relationships/slide" Target="/ppt/slides/slide6.xml" Id="Rd10098a4a958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58c4f2a1941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2fdd746a4f05" /><Relationship Type="http://schemas.openxmlformats.org/officeDocument/2006/relationships/theme" Target="/ppt/slideMasters/theme/theme1.xml" Id="R111b534875ce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e2fdd746a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7cae63691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5f700ab9f41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dbc2e566a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1f51eee40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0716c93b4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dcd326ef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