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0644e8b8ab45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08da9a747b4179"/>
  </p:sldMasterIdLst>
  <p:sldIdLst>
    <p:sldId xmlns:r="http://schemas.openxmlformats.org/officeDocument/2006/relationships" id="256" r:id="R540776ceb333473d"/>
    <p:sldId xmlns:r="http://schemas.openxmlformats.org/officeDocument/2006/relationships" id="257" r:id="R47be323c562b4e24"/>
    <p:sldId xmlns:r="http://schemas.openxmlformats.org/officeDocument/2006/relationships" id="258" r:id="Rf0a65f1ebdef4599"/>
    <p:sldId xmlns:r="http://schemas.openxmlformats.org/officeDocument/2006/relationships" id="259" r:id="Rea984913affc4d66"/>
    <p:sldId xmlns:r="http://schemas.openxmlformats.org/officeDocument/2006/relationships" id="260" r:id="R6cd795020d2c42f0"/>
    <p:sldId xmlns:r="http://schemas.openxmlformats.org/officeDocument/2006/relationships" id="261" r:id="R905eaab43bad48ff"/>
    <p:sldId xmlns:r="http://schemas.openxmlformats.org/officeDocument/2006/relationships" id="262" r:id="Ra95a8493336b49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8da9a747b4179" /><Relationship Type="http://schemas.openxmlformats.org/officeDocument/2006/relationships/slide" Target="/ppt/slides/slide1.xml" Id="R540776ceb333473d" /><Relationship Type="http://schemas.openxmlformats.org/officeDocument/2006/relationships/slide" Target="/ppt/slides/slide2.xml" Id="R47be323c562b4e24" /><Relationship Type="http://schemas.openxmlformats.org/officeDocument/2006/relationships/slide" Target="/ppt/slides/slide3.xml" Id="Rf0a65f1ebdef4599" /><Relationship Type="http://schemas.openxmlformats.org/officeDocument/2006/relationships/slide" Target="/ppt/slides/slide4.xml" Id="Rea984913affc4d66" /><Relationship Type="http://schemas.openxmlformats.org/officeDocument/2006/relationships/slide" Target="/ppt/slides/slide5.xml" Id="R6cd795020d2c42f0" /><Relationship Type="http://schemas.openxmlformats.org/officeDocument/2006/relationships/slide" Target="/ppt/slides/slide6.xml" Id="R905eaab43bad48ff" /><Relationship Type="http://schemas.openxmlformats.org/officeDocument/2006/relationships/slide" Target="/ppt/slides/slide7.xml" Id="Ra95a8493336b49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e1cb25f8a45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14f416ffc4d2f" /><Relationship Type="http://schemas.openxmlformats.org/officeDocument/2006/relationships/theme" Target="/ppt/slideMasters/theme/theme1.xml" Id="R421d312f106346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b14f416ffc4d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e389af6c447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948806ca846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176dcb57544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de64249284f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a2de8379249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e3a0769a04c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a3789b99943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OVERHALLA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OVERHALLA GRUPPEN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−3 865 423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28 846 481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21 489 768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51 802 059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AMDAL ARNT OVE  –  97,0 %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AMDAL FRANK ROGER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Skjørlandsvegen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OVERHALLA GRUPPEN AS</a:t>
            </a:r>
          </a:p>
        </p:txBody>
      </p:sp>
    </p:spTree>
  </p:cSld>
  <p:clrMapOvr>
    <a:masterClrMapping xmlns:a="http://schemas.openxmlformats.org/drawingml/2006/main"/>
  </p:clrMapOvr>
</p:sld>
</file>