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5e0fbf53d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08bc1b93d438d"/>
  </p:sldMasterIdLst>
  <p:sldIdLst>
    <p:sldId xmlns:r="http://schemas.openxmlformats.org/officeDocument/2006/relationships" id="256" r:id="Raf7eec7525a642d5"/>
    <p:sldId xmlns:r="http://schemas.openxmlformats.org/officeDocument/2006/relationships" id="257" r:id="R4226f6307dc0463a"/>
    <p:sldId xmlns:r="http://schemas.openxmlformats.org/officeDocument/2006/relationships" id="258" r:id="Re521f5fbbbed4662"/>
    <p:sldId xmlns:r="http://schemas.openxmlformats.org/officeDocument/2006/relationships" id="259" r:id="R687971b004ee4a1d"/>
    <p:sldId xmlns:r="http://schemas.openxmlformats.org/officeDocument/2006/relationships" id="260" r:id="R3ac8c981b07e4578"/>
    <p:sldId xmlns:r="http://schemas.openxmlformats.org/officeDocument/2006/relationships" id="261" r:id="R3e68f5415f1f4505"/>
    <p:sldId xmlns:r="http://schemas.openxmlformats.org/officeDocument/2006/relationships" id="262" r:id="R4337ad890595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08bc1b93d438d" /><Relationship Type="http://schemas.openxmlformats.org/officeDocument/2006/relationships/slide" Target="/ppt/slides/slide1.xml" Id="Raf7eec7525a642d5" /><Relationship Type="http://schemas.openxmlformats.org/officeDocument/2006/relationships/slide" Target="/ppt/slides/slide2.xml" Id="R4226f6307dc0463a" /><Relationship Type="http://schemas.openxmlformats.org/officeDocument/2006/relationships/slide" Target="/ppt/slides/slide3.xml" Id="Re521f5fbbbed4662" /><Relationship Type="http://schemas.openxmlformats.org/officeDocument/2006/relationships/slide" Target="/ppt/slides/slide4.xml" Id="R687971b004ee4a1d" /><Relationship Type="http://schemas.openxmlformats.org/officeDocument/2006/relationships/slide" Target="/ppt/slides/slide5.xml" Id="R3ac8c981b07e4578" /><Relationship Type="http://schemas.openxmlformats.org/officeDocument/2006/relationships/slide" Target="/ppt/slides/slide6.xml" Id="R3e68f5415f1f4505" /><Relationship Type="http://schemas.openxmlformats.org/officeDocument/2006/relationships/slide" Target="/ppt/slides/slide7.xml" Id="R4337ad890595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8ed5eff17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3f2307df478b" /><Relationship Type="http://schemas.openxmlformats.org/officeDocument/2006/relationships/theme" Target="/ppt/slideMasters/theme/theme1.xml" Id="Rbc4426c8b8be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b3f2307df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6ce42c62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3a0ebe93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6144b5a6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95fd81f3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7315e757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968e87b57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39d38fe7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HAMNINGBERG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HAMNINGBERG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24 550 235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 STEIN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