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25e5f7ff9844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1e9fa791434cb5"/>
  </p:sldMasterIdLst>
  <p:sldIdLst>
    <p:sldId xmlns:r="http://schemas.openxmlformats.org/officeDocument/2006/relationships" id="256" r:id="R0242f10592f84c84"/>
    <p:sldId xmlns:r="http://schemas.openxmlformats.org/officeDocument/2006/relationships" id="257" r:id="Rad83df1c2fb44116"/>
    <p:sldId xmlns:r="http://schemas.openxmlformats.org/officeDocument/2006/relationships" id="258" r:id="Rb22b9774175e48a2"/>
    <p:sldId xmlns:r="http://schemas.openxmlformats.org/officeDocument/2006/relationships" id="259" r:id="Re6bfac95d08941aa"/>
    <p:sldId xmlns:r="http://schemas.openxmlformats.org/officeDocument/2006/relationships" id="260" r:id="R1ce0fcb571104d12"/>
    <p:sldId xmlns:r="http://schemas.openxmlformats.org/officeDocument/2006/relationships" id="261" r:id="Rb0fc813ba9184a97"/>
    <p:sldId xmlns:r="http://schemas.openxmlformats.org/officeDocument/2006/relationships" id="262" r:id="Re9cfdea4e7db48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1e9fa791434cb5" /><Relationship Type="http://schemas.openxmlformats.org/officeDocument/2006/relationships/slide" Target="/ppt/slides/slide1.xml" Id="R0242f10592f84c84" /><Relationship Type="http://schemas.openxmlformats.org/officeDocument/2006/relationships/slide" Target="/ppt/slides/slide2.xml" Id="Rad83df1c2fb44116" /><Relationship Type="http://schemas.openxmlformats.org/officeDocument/2006/relationships/slide" Target="/ppt/slides/slide3.xml" Id="Rb22b9774175e48a2" /><Relationship Type="http://schemas.openxmlformats.org/officeDocument/2006/relationships/slide" Target="/ppt/slides/slide4.xml" Id="Re6bfac95d08941aa" /><Relationship Type="http://schemas.openxmlformats.org/officeDocument/2006/relationships/slide" Target="/ppt/slides/slide5.xml" Id="R1ce0fcb571104d12" /><Relationship Type="http://schemas.openxmlformats.org/officeDocument/2006/relationships/slide" Target="/ppt/slides/slide6.xml" Id="Rb0fc813ba9184a97" /><Relationship Type="http://schemas.openxmlformats.org/officeDocument/2006/relationships/slide" Target="/ppt/slides/slide7.xml" Id="Re9cfdea4e7db48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41c4150264d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4d136f79e4c58" /><Relationship Type="http://schemas.openxmlformats.org/officeDocument/2006/relationships/theme" Target="/ppt/slideMasters/theme/theme1.xml" Id="R141e37baf40c4c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a4d136f79e4c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7444055284f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6ae23578b47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bdde6d65644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1c10e46b643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3dde0feb640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f2ec6cd6047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7d4bd0dbb40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HOLMSKOG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HOLDING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3 618 331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TOR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Vallehellene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1664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