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7451749ccf4f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1aa792301b4f18"/>
  </p:sldMasterIdLst>
  <p:sldIdLst>
    <p:sldId xmlns:r="http://schemas.openxmlformats.org/officeDocument/2006/relationships" id="256" r:id="Rbe4beafa1cee45b5"/>
    <p:sldId xmlns:r="http://schemas.openxmlformats.org/officeDocument/2006/relationships" id="257" r:id="R79b1483cb2f248b8"/>
    <p:sldId xmlns:r="http://schemas.openxmlformats.org/officeDocument/2006/relationships" id="258" r:id="R97df6c96cc814fcd"/>
    <p:sldId xmlns:r="http://schemas.openxmlformats.org/officeDocument/2006/relationships" id="259" r:id="Raf12bd21a1d3425a"/>
    <p:sldId xmlns:r="http://schemas.openxmlformats.org/officeDocument/2006/relationships" id="260" r:id="R7b96c9bb3eca464c"/>
    <p:sldId xmlns:r="http://schemas.openxmlformats.org/officeDocument/2006/relationships" id="261" r:id="R8fdcaad221bb4d11"/>
    <p:sldId xmlns:r="http://schemas.openxmlformats.org/officeDocument/2006/relationships" id="262" r:id="R89b263c9460f4a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1aa792301b4f18" /><Relationship Type="http://schemas.openxmlformats.org/officeDocument/2006/relationships/slide" Target="/ppt/slides/slide1.xml" Id="Rbe4beafa1cee45b5" /><Relationship Type="http://schemas.openxmlformats.org/officeDocument/2006/relationships/slide" Target="/ppt/slides/slide2.xml" Id="R79b1483cb2f248b8" /><Relationship Type="http://schemas.openxmlformats.org/officeDocument/2006/relationships/slide" Target="/ppt/slides/slide3.xml" Id="R97df6c96cc814fcd" /><Relationship Type="http://schemas.openxmlformats.org/officeDocument/2006/relationships/slide" Target="/ppt/slides/slide4.xml" Id="Raf12bd21a1d3425a" /><Relationship Type="http://schemas.openxmlformats.org/officeDocument/2006/relationships/slide" Target="/ppt/slides/slide5.xml" Id="R7b96c9bb3eca464c" /><Relationship Type="http://schemas.openxmlformats.org/officeDocument/2006/relationships/slide" Target="/ppt/slides/slide6.xml" Id="R8fdcaad221bb4d11" /><Relationship Type="http://schemas.openxmlformats.org/officeDocument/2006/relationships/slide" Target="/ppt/slides/slide7.xml" Id="R89b263c9460f4a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adc41f1301421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963135297e48b2" /><Relationship Type="http://schemas.openxmlformats.org/officeDocument/2006/relationships/theme" Target="/ppt/slideMasters/theme/theme1.xml" Id="R0e4f8813a4b94f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963135297e48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62423f9914407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ddb8ef2e9542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fc55081dc649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54213c90f447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1b65d12d5e4a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30a3fa7abc4ed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f471dd29b74a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RIKO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RIKO HOLDING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−25 945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−26 148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249 373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6 693 806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BEATHE KAJA MOE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HENRY LANGHELLE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Skaravei 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4326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989 238 299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RIKO HOLDING AS</a:t>
            </a:r>
          </a:p>
        </p:txBody>
      </p:sp>
    </p:spTree>
  </p:cSld>
  <p:clrMapOvr>
    <a:masterClrMapping xmlns:a="http://schemas.openxmlformats.org/drawingml/2006/main"/>
  </p:clrMapOvr>
</p:sld>
</file>