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7fc3ae42c54e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3f1da301fd4ca5"/>
  </p:sldMasterIdLst>
  <p:sldIdLst>
    <p:sldId xmlns:r="http://schemas.openxmlformats.org/officeDocument/2006/relationships" id="256" r:id="R27addcfe3b6e4806"/>
    <p:sldId xmlns:r="http://schemas.openxmlformats.org/officeDocument/2006/relationships" id="257" r:id="R271c79ced25e465c"/>
    <p:sldId xmlns:r="http://schemas.openxmlformats.org/officeDocument/2006/relationships" id="258" r:id="Ra94d176fb2874c14"/>
    <p:sldId xmlns:r="http://schemas.openxmlformats.org/officeDocument/2006/relationships" id="259" r:id="R5d66ee651d02480f"/>
    <p:sldId xmlns:r="http://schemas.openxmlformats.org/officeDocument/2006/relationships" id="260" r:id="R886e7ac811ec4fdb"/>
    <p:sldId xmlns:r="http://schemas.openxmlformats.org/officeDocument/2006/relationships" id="261" r:id="R38b6dda7f1a1414c"/>
    <p:sldId xmlns:r="http://schemas.openxmlformats.org/officeDocument/2006/relationships" id="262" r:id="R125b386a32ce42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3f1da301fd4ca5" /><Relationship Type="http://schemas.openxmlformats.org/officeDocument/2006/relationships/slide" Target="/ppt/slides/slide1.xml" Id="R27addcfe3b6e4806" /><Relationship Type="http://schemas.openxmlformats.org/officeDocument/2006/relationships/slide" Target="/ppt/slides/slide2.xml" Id="R271c79ced25e465c" /><Relationship Type="http://schemas.openxmlformats.org/officeDocument/2006/relationships/slide" Target="/ppt/slides/slide3.xml" Id="Ra94d176fb2874c14" /><Relationship Type="http://schemas.openxmlformats.org/officeDocument/2006/relationships/slide" Target="/ppt/slides/slide4.xml" Id="R5d66ee651d02480f" /><Relationship Type="http://schemas.openxmlformats.org/officeDocument/2006/relationships/slide" Target="/ppt/slides/slide5.xml" Id="R886e7ac811ec4fdb" /><Relationship Type="http://schemas.openxmlformats.org/officeDocument/2006/relationships/slide" Target="/ppt/slides/slide6.xml" Id="R38b6dda7f1a1414c" /><Relationship Type="http://schemas.openxmlformats.org/officeDocument/2006/relationships/slide" Target="/ppt/slides/slide7.xml" Id="R125b386a32ce42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838956e0d745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37084556d4a81" /><Relationship Type="http://schemas.openxmlformats.org/officeDocument/2006/relationships/theme" Target="/ppt/slideMasters/theme/theme1.xml" Id="Rad7a2e64ee2e45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237084556d4a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3c38a45664d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9462e0fbe44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96d62527e48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e6fcf0a7f44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ed4cfe1bd42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49e5d68bd43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e456abfbe4d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BYGGMC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14 735 266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25 597 457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27 732 624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ANGELILLO ANDRÉ VINCENZO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Scharffenbergs vei 91A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82 68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andre@byggmc.no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