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25b46efd3406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d7050583bc64680"/>
  </p:sldMasterIdLst>
  <p:sldIdLst>
    <p:sldId xmlns:r="http://schemas.openxmlformats.org/officeDocument/2006/relationships" id="256" r:id="R0235f80ea4854421"/>
    <p:sldId xmlns:r="http://schemas.openxmlformats.org/officeDocument/2006/relationships" id="257" r:id="R41d0974265784973"/>
    <p:sldId xmlns:r="http://schemas.openxmlformats.org/officeDocument/2006/relationships" id="258" r:id="Rae2561665f9a4460"/>
    <p:sldId xmlns:r="http://schemas.openxmlformats.org/officeDocument/2006/relationships" id="259" r:id="Rcc35f67cedc0497c"/>
    <p:sldId xmlns:r="http://schemas.openxmlformats.org/officeDocument/2006/relationships" id="260" r:id="Rb63b00b22e8549ad"/>
    <p:sldId xmlns:r="http://schemas.openxmlformats.org/officeDocument/2006/relationships" id="261" r:id="R74ec9122477e471a"/>
    <p:sldId xmlns:r="http://schemas.openxmlformats.org/officeDocument/2006/relationships" id="262" r:id="R2b0f7271abb5455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7050583bc64680" /><Relationship Type="http://schemas.openxmlformats.org/officeDocument/2006/relationships/slide" Target="/ppt/slides/slide1.xml" Id="R0235f80ea4854421" /><Relationship Type="http://schemas.openxmlformats.org/officeDocument/2006/relationships/slide" Target="/ppt/slides/slide2.xml" Id="R41d0974265784973" /><Relationship Type="http://schemas.openxmlformats.org/officeDocument/2006/relationships/slide" Target="/ppt/slides/slide3.xml" Id="Rae2561665f9a4460" /><Relationship Type="http://schemas.openxmlformats.org/officeDocument/2006/relationships/slide" Target="/ppt/slides/slide4.xml" Id="Rcc35f67cedc0497c" /><Relationship Type="http://schemas.openxmlformats.org/officeDocument/2006/relationships/slide" Target="/ppt/slides/slide5.xml" Id="Rb63b00b22e8549ad" /><Relationship Type="http://schemas.openxmlformats.org/officeDocument/2006/relationships/slide" Target="/ppt/slides/slide6.xml" Id="R74ec9122477e471a" /><Relationship Type="http://schemas.openxmlformats.org/officeDocument/2006/relationships/slide" Target="/ppt/slides/slide7.xml" Id="R2b0f7271abb5455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15de83e4549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6f395307124b27" /><Relationship Type="http://schemas.openxmlformats.org/officeDocument/2006/relationships/theme" Target="/ppt/slideMasters/theme/theme1.xml" Id="R2c5305609c6b48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6f395307124b2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b3c69337d240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d5b72a80742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72eeac03048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cbd4290614c9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484a89e16441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737513f0e4a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154fdb0644d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SOLSIDA BRYGGE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SOLSIDA BRYGGE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−378 709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−1 663 228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−4 455 346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26 412 219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 T L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ØYGRUPPEN AS  –  31,0 %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FJELLI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NÆRINGSVEKST SØR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SIVCON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Østerøya 39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SOLSIDA BRYGGE AS</a:t>
            </a:r>
          </a:p>
        </p:txBody>
      </p:sp>
    </p:spTree>
  </p:cSld>
  <p:clrMapOvr>
    <a:masterClrMapping xmlns:a="http://schemas.openxmlformats.org/drawingml/2006/main"/>
  </p:clrMapOvr>
</p:sld>
</file>