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9311c45e89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a5eb8abc8b4782"/>
  </p:sldMasterIdLst>
  <p:sldIdLst>
    <p:sldId xmlns:r="http://schemas.openxmlformats.org/officeDocument/2006/relationships" id="256" r:id="R887efd7653754aff"/>
    <p:sldId xmlns:r="http://schemas.openxmlformats.org/officeDocument/2006/relationships" id="257" r:id="R4466f788660d47f1"/>
    <p:sldId xmlns:r="http://schemas.openxmlformats.org/officeDocument/2006/relationships" id="258" r:id="R9cdea18743374c26"/>
    <p:sldId xmlns:r="http://schemas.openxmlformats.org/officeDocument/2006/relationships" id="259" r:id="R625e2e9dbf2d4f2b"/>
    <p:sldId xmlns:r="http://schemas.openxmlformats.org/officeDocument/2006/relationships" id="260" r:id="Rfc70e64c3810434d"/>
    <p:sldId xmlns:r="http://schemas.openxmlformats.org/officeDocument/2006/relationships" id="261" r:id="R9db3d96893e14f3e"/>
    <p:sldId xmlns:r="http://schemas.openxmlformats.org/officeDocument/2006/relationships" id="262" r:id="Rb2b4972cba274b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5eb8abc8b4782" /><Relationship Type="http://schemas.openxmlformats.org/officeDocument/2006/relationships/slide" Target="/ppt/slides/slide1.xml" Id="R887efd7653754aff" /><Relationship Type="http://schemas.openxmlformats.org/officeDocument/2006/relationships/slide" Target="/ppt/slides/slide2.xml" Id="R4466f788660d47f1" /><Relationship Type="http://schemas.openxmlformats.org/officeDocument/2006/relationships/slide" Target="/ppt/slides/slide3.xml" Id="R9cdea18743374c26" /><Relationship Type="http://schemas.openxmlformats.org/officeDocument/2006/relationships/slide" Target="/ppt/slides/slide4.xml" Id="R625e2e9dbf2d4f2b" /><Relationship Type="http://schemas.openxmlformats.org/officeDocument/2006/relationships/slide" Target="/ppt/slides/slide5.xml" Id="Rfc70e64c3810434d" /><Relationship Type="http://schemas.openxmlformats.org/officeDocument/2006/relationships/slide" Target="/ppt/slides/slide6.xml" Id="R9db3d96893e14f3e" /><Relationship Type="http://schemas.openxmlformats.org/officeDocument/2006/relationships/slide" Target="/ppt/slides/slide7.xml" Id="Rb2b4972cba274b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faabd1dee4a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12e4c403241bb" /><Relationship Type="http://schemas.openxmlformats.org/officeDocument/2006/relationships/theme" Target="/ppt/slideMasters/theme/theme1.xml" Id="R317bc01a2c3349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812e4c4032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8d1a2677542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d39f2fdf8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b4f5433ec49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8b92e845c44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a15f7b8c244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14198b6c84e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175fdbc4d4d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