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d65779da3d4b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0b1e02387c4aab"/>
  </p:sldMasterIdLst>
  <p:sldIdLst>
    <p:sldId xmlns:r="http://schemas.openxmlformats.org/officeDocument/2006/relationships" id="256" r:id="R722bb106bcbe4ed4"/>
    <p:sldId xmlns:r="http://schemas.openxmlformats.org/officeDocument/2006/relationships" id="257" r:id="R21b10764428648d3"/>
    <p:sldId xmlns:r="http://schemas.openxmlformats.org/officeDocument/2006/relationships" id="258" r:id="R26578f362f384f37"/>
    <p:sldId xmlns:r="http://schemas.openxmlformats.org/officeDocument/2006/relationships" id="259" r:id="R6ab85e1dbae64376"/>
    <p:sldId xmlns:r="http://schemas.openxmlformats.org/officeDocument/2006/relationships" id="260" r:id="R32ab7bb307c34fa9"/>
    <p:sldId xmlns:r="http://schemas.openxmlformats.org/officeDocument/2006/relationships" id="261" r:id="Rd096d9b0d73349e2"/>
    <p:sldId xmlns:r="http://schemas.openxmlformats.org/officeDocument/2006/relationships" id="262" r:id="R57f3df572b3548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b1e02387c4aab" /><Relationship Type="http://schemas.openxmlformats.org/officeDocument/2006/relationships/slide" Target="/ppt/slides/slide1.xml" Id="R722bb106bcbe4ed4" /><Relationship Type="http://schemas.openxmlformats.org/officeDocument/2006/relationships/slide" Target="/ppt/slides/slide2.xml" Id="R21b10764428648d3" /><Relationship Type="http://schemas.openxmlformats.org/officeDocument/2006/relationships/slide" Target="/ppt/slides/slide3.xml" Id="R26578f362f384f37" /><Relationship Type="http://schemas.openxmlformats.org/officeDocument/2006/relationships/slide" Target="/ppt/slides/slide4.xml" Id="R6ab85e1dbae64376" /><Relationship Type="http://schemas.openxmlformats.org/officeDocument/2006/relationships/slide" Target="/ppt/slides/slide5.xml" Id="R32ab7bb307c34fa9" /><Relationship Type="http://schemas.openxmlformats.org/officeDocument/2006/relationships/slide" Target="/ppt/slides/slide6.xml" Id="Rd096d9b0d73349e2" /><Relationship Type="http://schemas.openxmlformats.org/officeDocument/2006/relationships/slide" Target="/ppt/slides/slide7.xml" Id="R57f3df572b3548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b5acfe45d4f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0c96642a34008" /><Relationship Type="http://schemas.openxmlformats.org/officeDocument/2006/relationships/theme" Target="/ppt/slideMasters/theme/theme1.xml" Id="R5e9ade67629b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60c96642a3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0fbfa370f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5519c8db645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74223b11c43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f3ec6a2fe46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f87f3b88b4e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62c917e7d47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0da6f6986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