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f60c7977b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bcd1390ce4243"/>
  </p:sldMasterIdLst>
  <p:sldIdLst>
    <p:sldId xmlns:r="http://schemas.openxmlformats.org/officeDocument/2006/relationships" id="256" r:id="R1fef5c6ef6e84239"/>
    <p:sldId xmlns:r="http://schemas.openxmlformats.org/officeDocument/2006/relationships" id="257" r:id="Rbe05f3c0141d4057"/>
    <p:sldId xmlns:r="http://schemas.openxmlformats.org/officeDocument/2006/relationships" id="258" r:id="R5e53540acbcd4dd7"/>
    <p:sldId xmlns:r="http://schemas.openxmlformats.org/officeDocument/2006/relationships" id="259" r:id="R0ca2abfe5cbe416f"/>
    <p:sldId xmlns:r="http://schemas.openxmlformats.org/officeDocument/2006/relationships" id="260" r:id="R6e57cf9d941948f8"/>
    <p:sldId xmlns:r="http://schemas.openxmlformats.org/officeDocument/2006/relationships" id="261" r:id="R9163a913807c4b50"/>
    <p:sldId xmlns:r="http://schemas.openxmlformats.org/officeDocument/2006/relationships" id="262" r:id="Rdc65442218e1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bcd1390ce4243" /><Relationship Type="http://schemas.openxmlformats.org/officeDocument/2006/relationships/slide" Target="/ppt/slides/slide1.xml" Id="R1fef5c6ef6e84239" /><Relationship Type="http://schemas.openxmlformats.org/officeDocument/2006/relationships/slide" Target="/ppt/slides/slide2.xml" Id="Rbe05f3c0141d4057" /><Relationship Type="http://schemas.openxmlformats.org/officeDocument/2006/relationships/slide" Target="/ppt/slides/slide3.xml" Id="R5e53540acbcd4dd7" /><Relationship Type="http://schemas.openxmlformats.org/officeDocument/2006/relationships/slide" Target="/ppt/slides/slide4.xml" Id="R0ca2abfe5cbe416f" /><Relationship Type="http://schemas.openxmlformats.org/officeDocument/2006/relationships/slide" Target="/ppt/slides/slide5.xml" Id="R6e57cf9d941948f8" /><Relationship Type="http://schemas.openxmlformats.org/officeDocument/2006/relationships/slide" Target="/ppt/slides/slide6.xml" Id="R9163a913807c4b50" /><Relationship Type="http://schemas.openxmlformats.org/officeDocument/2006/relationships/slide" Target="/ppt/slides/slide7.xml" Id="Rdc65442218e1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24bca55b9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0e668f58e4a14" /><Relationship Type="http://schemas.openxmlformats.org/officeDocument/2006/relationships/theme" Target="/ppt/slideMasters/theme/theme1.xml" Id="Rfa083cea0ecd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0e668f58e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86f98705d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d1b4327c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ad46b9e7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f0758f77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bc25d9eb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fa7fb721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f9c04764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FAMN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KYTE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86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