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4a521c318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ad296a931453f"/>
  </p:sldMasterIdLst>
  <p:sldIdLst>
    <p:sldId xmlns:r="http://schemas.openxmlformats.org/officeDocument/2006/relationships" id="256" r:id="R13840770979b4c47"/>
    <p:sldId xmlns:r="http://schemas.openxmlformats.org/officeDocument/2006/relationships" id="257" r:id="Re056c175b49f4846"/>
    <p:sldId xmlns:r="http://schemas.openxmlformats.org/officeDocument/2006/relationships" id="258" r:id="R66ba46ebf9a24639"/>
    <p:sldId xmlns:r="http://schemas.openxmlformats.org/officeDocument/2006/relationships" id="259" r:id="R9a6793e8526040b5"/>
    <p:sldId xmlns:r="http://schemas.openxmlformats.org/officeDocument/2006/relationships" id="260" r:id="R0a291251149a4fad"/>
    <p:sldId xmlns:r="http://schemas.openxmlformats.org/officeDocument/2006/relationships" id="261" r:id="R67be3016629c4801"/>
    <p:sldId xmlns:r="http://schemas.openxmlformats.org/officeDocument/2006/relationships" id="262" r:id="Rae8a6733ab18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ad296a931453f" /><Relationship Type="http://schemas.openxmlformats.org/officeDocument/2006/relationships/slide" Target="/ppt/slides/slide1.xml" Id="R13840770979b4c47" /><Relationship Type="http://schemas.openxmlformats.org/officeDocument/2006/relationships/slide" Target="/ppt/slides/slide2.xml" Id="Re056c175b49f4846" /><Relationship Type="http://schemas.openxmlformats.org/officeDocument/2006/relationships/slide" Target="/ppt/slides/slide3.xml" Id="R66ba46ebf9a24639" /><Relationship Type="http://schemas.openxmlformats.org/officeDocument/2006/relationships/slide" Target="/ppt/slides/slide4.xml" Id="R9a6793e8526040b5" /><Relationship Type="http://schemas.openxmlformats.org/officeDocument/2006/relationships/slide" Target="/ppt/slides/slide5.xml" Id="R0a291251149a4fad" /><Relationship Type="http://schemas.openxmlformats.org/officeDocument/2006/relationships/slide" Target="/ppt/slides/slide6.xml" Id="R67be3016629c4801" /><Relationship Type="http://schemas.openxmlformats.org/officeDocument/2006/relationships/slide" Target="/ppt/slides/slide7.xml" Id="Rae8a6733ab18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001038780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2b34db7a84d28" /><Relationship Type="http://schemas.openxmlformats.org/officeDocument/2006/relationships/theme" Target="/ppt/slideMasters/theme/theme1.xml" Id="R49d9d4b6355a4a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2b34db7a84d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28991fec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4d47a3765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f6ae6a2e9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c4800075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cef4417eb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df91df96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0b70de726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