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adfa8fe881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a3df67a8d42f6"/>
  </p:sldMasterIdLst>
  <p:sldIdLst>
    <p:sldId xmlns:r="http://schemas.openxmlformats.org/officeDocument/2006/relationships" id="256" r:id="R0853c40db0934453"/>
    <p:sldId xmlns:r="http://schemas.openxmlformats.org/officeDocument/2006/relationships" id="257" r:id="R21e102d7df054fd3"/>
    <p:sldId xmlns:r="http://schemas.openxmlformats.org/officeDocument/2006/relationships" id="258" r:id="Recb10a3136f04016"/>
    <p:sldId xmlns:r="http://schemas.openxmlformats.org/officeDocument/2006/relationships" id="259" r:id="R2c8d03c1b2874be0"/>
    <p:sldId xmlns:r="http://schemas.openxmlformats.org/officeDocument/2006/relationships" id="260" r:id="Rb338e6db5b66405d"/>
    <p:sldId xmlns:r="http://schemas.openxmlformats.org/officeDocument/2006/relationships" id="261" r:id="Raed7904ed3474399"/>
    <p:sldId xmlns:r="http://schemas.openxmlformats.org/officeDocument/2006/relationships" id="262" r:id="Rc77041771e99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a3df67a8d42f6" /><Relationship Type="http://schemas.openxmlformats.org/officeDocument/2006/relationships/slide" Target="/ppt/slides/slide1.xml" Id="R0853c40db0934453" /><Relationship Type="http://schemas.openxmlformats.org/officeDocument/2006/relationships/slide" Target="/ppt/slides/slide2.xml" Id="R21e102d7df054fd3" /><Relationship Type="http://schemas.openxmlformats.org/officeDocument/2006/relationships/slide" Target="/ppt/slides/slide3.xml" Id="Recb10a3136f04016" /><Relationship Type="http://schemas.openxmlformats.org/officeDocument/2006/relationships/slide" Target="/ppt/slides/slide4.xml" Id="R2c8d03c1b2874be0" /><Relationship Type="http://schemas.openxmlformats.org/officeDocument/2006/relationships/slide" Target="/ppt/slides/slide5.xml" Id="Rb338e6db5b66405d" /><Relationship Type="http://schemas.openxmlformats.org/officeDocument/2006/relationships/slide" Target="/ppt/slides/slide6.xml" Id="Raed7904ed3474399" /><Relationship Type="http://schemas.openxmlformats.org/officeDocument/2006/relationships/slide" Target="/ppt/slides/slide7.xml" Id="Rc77041771e99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5ee225dab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6d28e63f649f8" /><Relationship Type="http://schemas.openxmlformats.org/officeDocument/2006/relationships/theme" Target="/ppt/slideMasters/theme/theme1.xml" Id="Ra195f1d2edef4a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e6d28e63f649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a5dca60d4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c940f758e41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afe43fc1d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a7731eba7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30f6487149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ff7f5828544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d28f627fe4a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