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61e94388d64e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538eb8fc694c77"/>
  </p:sldMasterIdLst>
  <p:sldIdLst>
    <p:sldId xmlns:r="http://schemas.openxmlformats.org/officeDocument/2006/relationships" id="256" r:id="R6bc3b4cced1f47c2"/>
    <p:sldId xmlns:r="http://schemas.openxmlformats.org/officeDocument/2006/relationships" id="257" r:id="Rb2ea0f7a836a4d60"/>
    <p:sldId xmlns:r="http://schemas.openxmlformats.org/officeDocument/2006/relationships" id="258" r:id="R9626306cda3b4a1c"/>
    <p:sldId xmlns:r="http://schemas.openxmlformats.org/officeDocument/2006/relationships" id="259" r:id="R06db1c1a301e4ee7"/>
    <p:sldId xmlns:r="http://schemas.openxmlformats.org/officeDocument/2006/relationships" id="260" r:id="R797c936e14464d0c"/>
    <p:sldId xmlns:r="http://schemas.openxmlformats.org/officeDocument/2006/relationships" id="261" r:id="R023fec8ceb34471f"/>
    <p:sldId xmlns:r="http://schemas.openxmlformats.org/officeDocument/2006/relationships" id="262" r:id="R5d97c1fc48d746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538eb8fc694c77" /><Relationship Type="http://schemas.openxmlformats.org/officeDocument/2006/relationships/slide" Target="/ppt/slides/slide1.xml" Id="R6bc3b4cced1f47c2" /><Relationship Type="http://schemas.openxmlformats.org/officeDocument/2006/relationships/slide" Target="/ppt/slides/slide2.xml" Id="Rb2ea0f7a836a4d60" /><Relationship Type="http://schemas.openxmlformats.org/officeDocument/2006/relationships/slide" Target="/ppt/slides/slide3.xml" Id="R9626306cda3b4a1c" /><Relationship Type="http://schemas.openxmlformats.org/officeDocument/2006/relationships/slide" Target="/ppt/slides/slide4.xml" Id="R06db1c1a301e4ee7" /><Relationship Type="http://schemas.openxmlformats.org/officeDocument/2006/relationships/slide" Target="/ppt/slides/slide5.xml" Id="R797c936e14464d0c" /><Relationship Type="http://schemas.openxmlformats.org/officeDocument/2006/relationships/slide" Target="/ppt/slides/slide6.xml" Id="R023fec8ceb34471f" /><Relationship Type="http://schemas.openxmlformats.org/officeDocument/2006/relationships/slide" Target="/ppt/slides/slide7.xml" Id="R5d97c1fc48d746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75de36c61e4c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ada2957b549e8" /><Relationship Type="http://schemas.openxmlformats.org/officeDocument/2006/relationships/theme" Target="/ppt/slideMasters/theme/theme1.xml" Id="R5f63e76c466540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7ada2957b549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dd9032c0643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ee540130942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5a381b6884b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e4343fc0949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0783d4acf4b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75db591fd4e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fb0528dc342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KAYS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KAYS HOLDING AS ble etablert [år] og holder til i Sirevåg.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4 704 558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5 703 250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11 363 458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SIREVÅG KAY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Ognaveien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4364 Sirevåg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