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f1b1e35e9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31d28718b49ec"/>
  </p:sldMasterIdLst>
  <p:sldIdLst>
    <p:sldId xmlns:r="http://schemas.openxmlformats.org/officeDocument/2006/relationships" id="256" r:id="Rab2d8d980dc94d85"/>
    <p:sldId xmlns:r="http://schemas.openxmlformats.org/officeDocument/2006/relationships" id="257" r:id="R6b90056a40224d4d"/>
    <p:sldId xmlns:r="http://schemas.openxmlformats.org/officeDocument/2006/relationships" id="258" r:id="R4e60b5e8b9414f04"/>
    <p:sldId xmlns:r="http://schemas.openxmlformats.org/officeDocument/2006/relationships" id="259" r:id="Re134f25343704872"/>
    <p:sldId xmlns:r="http://schemas.openxmlformats.org/officeDocument/2006/relationships" id="260" r:id="R46367933fe124073"/>
    <p:sldId xmlns:r="http://schemas.openxmlformats.org/officeDocument/2006/relationships" id="261" r:id="R2536af8e40a44e0e"/>
    <p:sldId xmlns:r="http://schemas.openxmlformats.org/officeDocument/2006/relationships" id="262" r:id="Ra3fc2f21c41f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31d28718b49ec" /><Relationship Type="http://schemas.openxmlformats.org/officeDocument/2006/relationships/slide" Target="/ppt/slides/slide1.xml" Id="Rab2d8d980dc94d85" /><Relationship Type="http://schemas.openxmlformats.org/officeDocument/2006/relationships/slide" Target="/ppt/slides/slide2.xml" Id="R6b90056a40224d4d" /><Relationship Type="http://schemas.openxmlformats.org/officeDocument/2006/relationships/slide" Target="/ppt/slides/slide3.xml" Id="R4e60b5e8b9414f04" /><Relationship Type="http://schemas.openxmlformats.org/officeDocument/2006/relationships/slide" Target="/ppt/slides/slide4.xml" Id="Re134f25343704872" /><Relationship Type="http://schemas.openxmlformats.org/officeDocument/2006/relationships/slide" Target="/ppt/slides/slide5.xml" Id="R46367933fe124073" /><Relationship Type="http://schemas.openxmlformats.org/officeDocument/2006/relationships/slide" Target="/ppt/slides/slide6.xml" Id="R2536af8e40a44e0e" /><Relationship Type="http://schemas.openxmlformats.org/officeDocument/2006/relationships/slide" Target="/ppt/slides/slide7.xml" Id="Ra3fc2f21c41f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461a01ea7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465bdb834436" /><Relationship Type="http://schemas.openxmlformats.org/officeDocument/2006/relationships/theme" Target="/ppt/slideMasters/theme/theme1.xml" Id="R3c5b87a197aa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f465bdb8344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3ed4795ae4f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dc2a982bc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5b95b3feb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e2831e83c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0701a3a534d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007dc047d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46633fd7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