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35e845fee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b1d4be5aa43bf"/>
  </p:sldMasterIdLst>
  <p:sldIdLst>
    <p:sldId xmlns:r="http://schemas.openxmlformats.org/officeDocument/2006/relationships" id="256" r:id="R47dd37eca77d428c"/>
    <p:sldId xmlns:r="http://schemas.openxmlformats.org/officeDocument/2006/relationships" id="257" r:id="R6f7f99fa867c40f5"/>
    <p:sldId xmlns:r="http://schemas.openxmlformats.org/officeDocument/2006/relationships" id="258" r:id="R7c72aef2f54d4b97"/>
    <p:sldId xmlns:r="http://schemas.openxmlformats.org/officeDocument/2006/relationships" id="259" r:id="Rd70425b71b914786"/>
    <p:sldId xmlns:r="http://schemas.openxmlformats.org/officeDocument/2006/relationships" id="260" r:id="R4004d5fec0924093"/>
    <p:sldId xmlns:r="http://schemas.openxmlformats.org/officeDocument/2006/relationships" id="261" r:id="R0a94e6c4e6334f9e"/>
    <p:sldId xmlns:r="http://schemas.openxmlformats.org/officeDocument/2006/relationships" id="262" r:id="Rc83255dd68a444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b1d4be5aa43bf" /><Relationship Type="http://schemas.openxmlformats.org/officeDocument/2006/relationships/slide" Target="/ppt/slides/slide1.xml" Id="R47dd37eca77d428c" /><Relationship Type="http://schemas.openxmlformats.org/officeDocument/2006/relationships/slide" Target="/ppt/slides/slide2.xml" Id="R6f7f99fa867c40f5" /><Relationship Type="http://schemas.openxmlformats.org/officeDocument/2006/relationships/slide" Target="/ppt/slides/slide3.xml" Id="R7c72aef2f54d4b97" /><Relationship Type="http://schemas.openxmlformats.org/officeDocument/2006/relationships/slide" Target="/ppt/slides/slide4.xml" Id="Rd70425b71b914786" /><Relationship Type="http://schemas.openxmlformats.org/officeDocument/2006/relationships/slide" Target="/ppt/slides/slide5.xml" Id="R4004d5fec0924093" /><Relationship Type="http://schemas.openxmlformats.org/officeDocument/2006/relationships/slide" Target="/ppt/slides/slide6.xml" Id="R0a94e6c4e6334f9e" /><Relationship Type="http://schemas.openxmlformats.org/officeDocument/2006/relationships/slide" Target="/ppt/slides/slide7.xml" Id="Rc83255dd68a444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8b9edb6b9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e8d2350d464b" /><Relationship Type="http://schemas.openxmlformats.org/officeDocument/2006/relationships/theme" Target="/ppt/slideMasters/theme/theme1.xml" Id="Ra1d48fb103a7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5e8d2350d46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f9726214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a2e792404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1d3fcb3f0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3136184341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f9402f31a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077a69289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11f605332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