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555b78d9c141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aa9a74452b4cb4"/>
  </p:sldMasterIdLst>
  <p:sldIdLst>
    <p:sldId xmlns:r="http://schemas.openxmlformats.org/officeDocument/2006/relationships" id="256" r:id="Rd0e9d8a424104309"/>
    <p:sldId xmlns:r="http://schemas.openxmlformats.org/officeDocument/2006/relationships" id="257" r:id="R5d55d35aa8674c5a"/>
    <p:sldId xmlns:r="http://schemas.openxmlformats.org/officeDocument/2006/relationships" id="258" r:id="R2f21416d02074ce9"/>
    <p:sldId xmlns:r="http://schemas.openxmlformats.org/officeDocument/2006/relationships" id="259" r:id="R62e88c9ea62047dc"/>
    <p:sldId xmlns:r="http://schemas.openxmlformats.org/officeDocument/2006/relationships" id="260" r:id="R7e729c925add4f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aa9a74452b4cb4" /><Relationship Type="http://schemas.openxmlformats.org/officeDocument/2006/relationships/slide" Target="/ppt/slides/slide1.xml" Id="Rd0e9d8a424104309" /><Relationship Type="http://schemas.openxmlformats.org/officeDocument/2006/relationships/slide" Target="/ppt/slides/slide2.xml" Id="R5d55d35aa8674c5a" /><Relationship Type="http://schemas.openxmlformats.org/officeDocument/2006/relationships/slide" Target="/ppt/slides/slide3.xml" Id="R2f21416d02074ce9" /><Relationship Type="http://schemas.openxmlformats.org/officeDocument/2006/relationships/slide" Target="/ppt/slides/slide4.xml" Id="R62e88c9ea62047dc" /><Relationship Type="http://schemas.openxmlformats.org/officeDocument/2006/relationships/slide" Target="/ppt/slides/slide5.xml" Id="R7e729c925add4f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09031c31345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23c7db25b40b4" /><Relationship Type="http://schemas.openxmlformats.org/officeDocument/2006/relationships/theme" Target="/ppt/slideMasters/theme/theme1.xml" Id="R14641d8012e940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423c7db25b40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885f2cc5d4e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798f1978040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6f666516a46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520cbd96845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9ca5c8eba49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TAKST &amp; EIENDOM Tor Erik Rasmussen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TAKST &amp; EIENDOM Tor Erik Rasmussen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Karlsmarka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5252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TAKST &amp; EIENDOM Tor Erik Rasmussen</a:t>
            </a:r>
          </a:p>
        </p:txBody>
      </p:sp>
    </p:spTree>
  </p:cSld>
  <p:clrMapOvr>
    <a:masterClrMapping xmlns:a="http://schemas.openxmlformats.org/drawingml/2006/main"/>
  </p:clrMapOvr>
</p:sld>
</file>