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7228a13c084a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181c7542b54cc3"/>
  </p:sldMasterIdLst>
  <p:sldIdLst>
    <p:sldId xmlns:r="http://schemas.openxmlformats.org/officeDocument/2006/relationships" id="256" r:id="R701f7cd829f64f59"/>
    <p:sldId xmlns:r="http://schemas.openxmlformats.org/officeDocument/2006/relationships" id="257" r:id="R491bdf5ce6464c58"/>
    <p:sldId xmlns:r="http://schemas.openxmlformats.org/officeDocument/2006/relationships" id="258" r:id="Rc5280ce3fd814f3f"/>
    <p:sldId xmlns:r="http://schemas.openxmlformats.org/officeDocument/2006/relationships" id="259" r:id="Rc7040d2f29584132"/>
    <p:sldId xmlns:r="http://schemas.openxmlformats.org/officeDocument/2006/relationships" id="260" r:id="R0038cc807f334906"/>
    <p:sldId xmlns:r="http://schemas.openxmlformats.org/officeDocument/2006/relationships" id="261" r:id="R948be5eac5e74f3f"/>
    <p:sldId xmlns:r="http://schemas.openxmlformats.org/officeDocument/2006/relationships" id="262" r:id="R9fb46dd4bf4a42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181c7542b54cc3" /><Relationship Type="http://schemas.openxmlformats.org/officeDocument/2006/relationships/slide" Target="/ppt/slides/slide1.xml" Id="R701f7cd829f64f59" /><Relationship Type="http://schemas.openxmlformats.org/officeDocument/2006/relationships/slide" Target="/ppt/slides/slide2.xml" Id="R491bdf5ce6464c58" /><Relationship Type="http://schemas.openxmlformats.org/officeDocument/2006/relationships/slide" Target="/ppt/slides/slide3.xml" Id="Rc5280ce3fd814f3f" /><Relationship Type="http://schemas.openxmlformats.org/officeDocument/2006/relationships/slide" Target="/ppt/slides/slide4.xml" Id="Rc7040d2f29584132" /><Relationship Type="http://schemas.openxmlformats.org/officeDocument/2006/relationships/slide" Target="/ppt/slides/slide5.xml" Id="R0038cc807f334906" /><Relationship Type="http://schemas.openxmlformats.org/officeDocument/2006/relationships/slide" Target="/ppt/slides/slide6.xml" Id="R948be5eac5e74f3f" /><Relationship Type="http://schemas.openxmlformats.org/officeDocument/2006/relationships/slide" Target="/ppt/slides/slide7.xml" Id="R9fb46dd4bf4a42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6e350e6cc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4dc5f7cd74494" /><Relationship Type="http://schemas.openxmlformats.org/officeDocument/2006/relationships/theme" Target="/ppt/slideMasters/theme/theme1.xml" Id="R1d4df1696b5c43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4dc5f7cd744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2d3df2cee43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97e31377b4e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57ed5c8e447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b4b20e3b349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65c211dc141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bddd9875d4d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37c6ca49a47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