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fdac2fd2904f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00482198afa45d5"/>
  </p:sldMasterIdLst>
  <p:sldIdLst>
    <p:sldId xmlns:r="http://schemas.openxmlformats.org/officeDocument/2006/relationships" id="256" r:id="R893f31b3e56f4ea0"/>
    <p:sldId xmlns:r="http://schemas.openxmlformats.org/officeDocument/2006/relationships" id="257" r:id="Rf6fa4a6796ed4394"/>
    <p:sldId xmlns:r="http://schemas.openxmlformats.org/officeDocument/2006/relationships" id="258" r:id="R7375add75e3a46ed"/>
    <p:sldId xmlns:r="http://schemas.openxmlformats.org/officeDocument/2006/relationships" id="259" r:id="R7614b2f009654287"/>
    <p:sldId xmlns:r="http://schemas.openxmlformats.org/officeDocument/2006/relationships" id="260" r:id="Rfce88b83439c40c8"/>
    <p:sldId xmlns:r="http://schemas.openxmlformats.org/officeDocument/2006/relationships" id="261" r:id="R76d56d2e22954744"/>
    <p:sldId xmlns:r="http://schemas.openxmlformats.org/officeDocument/2006/relationships" id="262" r:id="Rc570bc4b72e846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0482198afa45d5" /><Relationship Type="http://schemas.openxmlformats.org/officeDocument/2006/relationships/slide" Target="/ppt/slides/slide1.xml" Id="R893f31b3e56f4ea0" /><Relationship Type="http://schemas.openxmlformats.org/officeDocument/2006/relationships/slide" Target="/ppt/slides/slide2.xml" Id="Rf6fa4a6796ed4394" /><Relationship Type="http://schemas.openxmlformats.org/officeDocument/2006/relationships/slide" Target="/ppt/slides/slide3.xml" Id="R7375add75e3a46ed" /><Relationship Type="http://schemas.openxmlformats.org/officeDocument/2006/relationships/slide" Target="/ppt/slides/slide4.xml" Id="R7614b2f009654287" /><Relationship Type="http://schemas.openxmlformats.org/officeDocument/2006/relationships/slide" Target="/ppt/slides/slide5.xml" Id="Rfce88b83439c40c8" /><Relationship Type="http://schemas.openxmlformats.org/officeDocument/2006/relationships/slide" Target="/ppt/slides/slide6.xml" Id="R76d56d2e22954744" /><Relationship Type="http://schemas.openxmlformats.org/officeDocument/2006/relationships/slide" Target="/ppt/slides/slide7.xml" Id="Rc570bc4b72e846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54c25c79244e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427911631f4a2f" /><Relationship Type="http://schemas.openxmlformats.org/officeDocument/2006/relationships/theme" Target="/ppt/slideMasters/theme/theme1.xml" Id="R99a918e65c394a4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427911631f4a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470cc82b404b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c0a9c227d840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623f8ad59640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d034a084c847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d2d7f0e9a94dd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181af8e81a44f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ecf3d1229c44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KRIHAR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KRIHAR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KRIHAR AS ble etablert [år] og holder til i Randaberg.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KRIHAR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KRIHAR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KRIHAR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1 953 260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1 879 541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1 275 513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4 047 594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4 492 427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KRIHAR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HARESTAD KRISTIAN  –  27,5 %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HARESTAD HILDE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HARESTAD SILJE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HARESTAD TOM STIAN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SHARE INVESTMENT AS  –  13,8 %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TSH AS  –  13,8 %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KRIHAR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Perigon, Torvmyrveien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4070 Randaberg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989 201 166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KRIHAR AS</a:t>
            </a:r>
          </a:p>
        </p:txBody>
      </p:sp>
    </p:spTree>
  </p:cSld>
  <p:clrMapOvr>
    <a:masterClrMapping xmlns:a="http://schemas.openxmlformats.org/drawingml/2006/main"/>
  </p:clrMapOvr>
</p:sld>
</file>