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d18f78edd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a013189ce4fb3"/>
  </p:sldMasterIdLst>
  <p:sldIdLst>
    <p:sldId xmlns:r="http://schemas.openxmlformats.org/officeDocument/2006/relationships" id="256" r:id="R449544c10e484eaa"/>
    <p:sldId xmlns:r="http://schemas.openxmlformats.org/officeDocument/2006/relationships" id="257" r:id="Reb028834e7fa452d"/>
    <p:sldId xmlns:r="http://schemas.openxmlformats.org/officeDocument/2006/relationships" id="258" r:id="R3c32e338d30e4006"/>
    <p:sldId xmlns:r="http://schemas.openxmlformats.org/officeDocument/2006/relationships" id="259" r:id="R90b2e71b414f4b80"/>
    <p:sldId xmlns:r="http://schemas.openxmlformats.org/officeDocument/2006/relationships" id="260" r:id="R9992a658d4144e18"/>
    <p:sldId xmlns:r="http://schemas.openxmlformats.org/officeDocument/2006/relationships" id="261" r:id="R7d6ab43187bb4c80"/>
    <p:sldId xmlns:r="http://schemas.openxmlformats.org/officeDocument/2006/relationships" id="262" r:id="Re35f35d0eff0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a013189ce4fb3" /><Relationship Type="http://schemas.openxmlformats.org/officeDocument/2006/relationships/slide" Target="/ppt/slides/slide1.xml" Id="R449544c10e484eaa" /><Relationship Type="http://schemas.openxmlformats.org/officeDocument/2006/relationships/slide" Target="/ppt/slides/slide2.xml" Id="Reb028834e7fa452d" /><Relationship Type="http://schemas.openxmlformats.org/officeDocument/2006/relationships/slide" Target="/ppt/slides/slide3.xml" Id="R3c32e338d30e4006" /><Relationship Type="http://schemas.openxmlformats.org/officeDocument/2006/relationships/slide" Target="/ppt/slides/slide4.xml" Id="R90b2e71b414f4b80" /><Relationship Type="http://schemas.openxmlformats.org/officeDocument/2006/relationships/slide" Target="/ppt/slides/slide5.xml" Id="R9992a658d4144e18" /><Relationship Type="http://schemas.openxmlformats.org/officeDocument/2006/relationships/slide" Target="/ppt/slides/slide6.xml" Id="R7d6ab43187bb4c80" /><Relationship Type="http://schemas.openxmlformats.org/officeDocument/2006/relationships/slide" Target="/ppt/slides/slide7.xml" Id="Re35f35d0eff0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152347039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d9f0ae91a4ab3" /><Relationship Type="http://schemas.openxmlformats.org/officeDocument/2006/relationships/theme" Target="/ppt/slideMasters/theme/theme1.xml" Id="R286b4d7f0b57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d9f0ae91a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f6717108b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f57a4bce9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8dc433b22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4f8d5b0fc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d70da8550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f9ca6d06b4d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da2831ad6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