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15e76517fa45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dd6aac25514e24"/>
  </p:sldMasterIdLst>
  <p:sldIdLst>
    <p:sldId xmlns:r="http://schemas.openxmlformats.org/officeDocument/2006/relationships" id="256" r:id="R6814a9d820874f1d"/>
    <p:sldId xmlns:r="http://schemas.openxmlformats.org/officeDocument/2006/relationships" id="257" r:id="Re067215d800d4b10"/>
    <p:sldId xmlns:r="http://schemas.openxmlformats.org/officeDocument/2006/relationships" id="258" r:id="R8651c7e380c5411e"/>
    <p:sldId xmlns:r="http://schemas.openxmlformats.org/officeDocument/2006/relationships" id="259" r:id="R5ca168455ff84ab9"/>
    <p:sldId xmlns:r="http://schemas.openxmlformats.org/officeDocument/2006/relationships" id="260" r:id="R55ec5df4f7c449da"/>
    <p:sldId xmlns:r="http://schemas.openxmlformats.org/officeDocument/2006/relationships" id="261" r:id="R9ae3a4d2e5d14b66"/>
    <p:sldId xmlns:r="http://schemas.openxmlformats.org/officeDocument/2006/relationships" id="262" r:id="R3b5033934c614e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dd6aac25514e24" /><Relationship Type="http://schemas.openxmlformats.org/officeDocument/2006/relationships/slide" Target="/ppt/slides/slide1.xml" Id="R6814a9d820874f1d" /><Relationship Type="http://schemas.openxmlformats.org/officeDocument/2006/relationships/slide" Target="/ppt/slides/slide2.xml" Id="Re067215d800d4b10" /><Relationship Type="http://schemas.openxmlformats.org/officeDocument/2006/relationships/slide" Target="/ppt/slides/slide3.xml" Id="R8651c7e380c5411e" /><Relationship Type="http://schemas.openxmlformats.org/officeDocument/2006/relationships/slide" Target="/ppt/slides/slide4.xml" Id="R5ca168455ff84ab9" /><Relationship Type="http://schemas.openxmlformats.org/officeDocument/2006/relationships/slide" Target="/ppt/slides/slide5.xml" Id="R55ec5df4f7c449da" /><Relationship Type="http://schemas.openxmlformats.org/officeDocument/2006/relationships/slide" Target="/ppt/slides/slide6.xml" Id="R9ae3a4d2e5d14b66" /><Relationship Type="http://schemas.openxmlformats.org/officeDocument/2006/relationships/slide" Target="/ppt/slides/slide7.xml" Id="R3b5033934c614e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fc4b40deb049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7636e1ffe4853" /><Relationship Type="http://schemas.openxmlformats.org/officeDocument/2006/relationships/theme" Target="/ppt/slideMasters/theme/theme1.xml" Id="R7ec341c7e51f4e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67636e1ffe48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48fd5148240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caddbfa5245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ff4f521f847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54826e9504d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7b105ea1e4b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18e5a725044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eafe5be1e4f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 KULSVEEN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 KULSVEEN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 KULSVEEN HOLDING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 KULSVEEN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 KULSVEEN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 KULSVEEN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2 928 615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5 750 571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9 104 543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 KULSVEEN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 KULSVEEN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 KULSVEEN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Nordåsvegen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2382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989 196 421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 KULSVEEN HOLDING AS</a:t>
            </a:r>
          </a:p>
        </p:txBody>
      </p:sp>
    </p:spTree>
  </p:cSld>
  <p:clrMapOvr>
    <a:masterClrMapping xmlns:a="http://schemas.openxmlformats.org/drawingml/2006/main"/>
  </p:clrMapOvr>
</p:sld>
</file>