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77b7da1aea41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192933766c46f7"/>
  </p:sldMasterIdLst>
  <p:sldIdLst>
    <p:sldId xmlns:r="http://schemas.openxmlformats.org/officeDocument/2006/relationships" id="256" r:id="R9522e999ac264716"/>
    <p:sldId xmlns:r="http://schemas.openxmlformats.org/officeDocument/2006/relationships" id="257" r:id="Rc73eb5557a3f4232"/>
    <p:sldId xmlns:r="http://schemas.openxmlformats.org/officeDocument/2006/relationships" id="258" r:id="R78805d392a974168"/>
    <p:sldId xmlns:r="http://schemas.openxmlformats.org/officeDocument/2006/relationships" id="259" r:id="Rda06ed6ac5634f26"/>
    <p:sldId xmlns:r="http://schemas.openxmlformats.org/officeDocument/2006/relationships" id="260" r:id="Re6e3e1dc84034868"/>
    <p:sldId xmlns:r="http://schemas.openxmlformats.org/officeDocument/2006/relationships" id="261" r:id="R8353267725c14cf3"/>
    <p:sldId xmlns:r="http://schemas.openxmlformats.org/officeDocument/2006/relationships" id="262" r:id="R22250d8d8e5347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192933766c46f7" /><Relationship Type="http://schemas.openxmlformats.org/officeDocument/2006/relationships/slide" Target="/ppt/slides/slide1.xml" Id="R9522e999ac264716" /><Relationship Type="http://schemas.openxmlformats.org/officeDocument/2006/relationships/slide" Target="/ppt/slides/slide2.xml" Id="Rc73eb5557a3f4232" /><Relationship Type="http://schemas.openxmlformats.org/officeDocument/2006/relationships/slide" Target="/ppt/slides/slide3.xml" Id="R78805d392a974168" /><Relationship Type="http://schemas.openxmlformats.org/officeDocument/2006/relationships/slide" Target="/ppt/slides/slide4.xml" Id="Rda06ed6ac5634f26" /><Relationship Type="http://schemas.openxmlformats.org/officeDocument/2006/relationships/slide" Target="/ppt/slides/slide5.xml" Id="Re6e3e1dc84034868" /><Relationship Type="http://schemas.openxmlformats.org/officeDocument/2006/relationships/slide" Target="/ppt/slides/slide6.xml" Id="R8353267725c14cf3" /><Relationship Type="http://schemas.openxmlformats.org/officeDocument/2006/relationships/slide" Target="/ppt/slides/slide7.xml" Id="R22250d8d8e5347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972a7ebb6842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2a633edcc482a" /><Relationship Type="http://schemas.openxmlformats.org/officeDocument/2006/relationships/theme" Target="/ppt/slideMasters/theme/theme1.xml" Id="Ra65c743041504a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82a633edcc48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63313500041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bded97acf44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67de0ca9f47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e7d2b919d4b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5be01d30645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d254f8b7f4e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40c754b334b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BJØNNA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996 699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2 958 880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2 969 482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JØRGENSEN BJØRN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Heiane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5412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989 190 873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