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a1d97efd825487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e03ec9d64a243be"/>
  </p:sldMasterIdLst>
  <p:sldIdLst>
    <p:sldId xmlns:r="http://schemas.openxmlformats.org/officeDocument/2006/relationships" id="256" r:id="R48c11f21e8654f61"/>
    <p:sldId xmlns:r="http://schemas.openxmlformats.org/officeDocument/2006/relationships" id="257" r:id="Radcd3b9617b5478a"/>
    <p:sldId xmlns:r="http://schemas.openxmlformats.org/officeDocument/2006/relationships" id="258" r:id="R48692a021c174b6b"/>
    <p:sldId xmlns:r="http://schemas.openxmlformats.org/officeDocument/2006/relationships" id="259" r:id="R4de32817bbfb4119"/>
    <p:sldId xmlns:r="http://schemas.openxmlformats.org/officeDocument/2006/relationships" id="260" r:id="R5071f83756f94fe6"/>
    <p:sldId xmlns:r="http://schemas.openxmlformats.org/officeDocument/2006/relationships" id="261" r:id="R7c425f12147c45d0"/>
    <p:sldId xmlns:r="http://schemas.openxmlformats.org/officeDocument/2006/relationships" id="262" r:id="Rb499a47da78144e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e03ec9d64a243be" /><Relationship Type="http://schemas.openxmlformats.org/officeDocument/2006/relationships/slide" Target="/ppt/slides/slide1.xml" Id="R48c11f21e8654f61" /><Relationship Type="http://schemas.openxmlformats.org/officeDocument/2006/relationships/slide" Target="/ppt/slides/slide2.xml" Id="Radcd3b9617b5478a" /><Relationship Type="http://schemas.openxmlformats.org/officeDocument/2006/relationships/slide" Target="/ppt/slides/slide3.xml" Id="R48692a021c174b6b" /><Relationship Type="http://schemas.openxmlformats.org/officeDocument/2006/relationships/slide" Target="/ppt/slides/slide4.xml" Id="R4de32817bbfb4119" /><Relationship Type="http://schemas.openxmlformats.org/officeDocument/2006/relationships/slide" Target="/ppt/slides/slide5.xml" Id="R5071f83756f94fe6" /><Relationship Type="http://schemas.openxmlformats.org/officeDocument/2006/relationships/slide" Target="/ppt/slides/slide6.xml" Id="R7c425f12147c45d0" /><Relationship Type="http://schemas.openxmlformats.org/officeDocument/2006/relationships/slide" Target="/ppt/slides/slide7.xml" Id="Rb499a47da78144e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9add7ba01f8460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c98eddb38248d5" /><Relationship Type="http://schemas.openxmlformats.org/officeDocument/2006/relationships/theme" Target="/ppt/slideMasters/theme/theme1.xml" Id="R0ae6fb3bc988405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2c98eddb38248d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790949d5fc428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1d7ead297749b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aca7b6659b48d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5bf7762ec3494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ebf0c9aa54409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a8b95b8d2e41c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d51a0f36f441b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GRO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GRO HOLDING AS ble etablert [år] og holder til i Stord.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−28 786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1 381 665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4 785 767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4 857 477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TESDAL GRO FAGERBAKKE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Heiane 31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5412 Stord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53 40 90 60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989 190 830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GRO HOLDING AS</a:t>
            </a:r>
          </a:p>
        </p:txBody>
      </p:sp>
    </p:spTree>
  </p:cSld>
  <p:clrMapOvr>
    <a:masterClrMapping xmlns:a="http://schemas.openxmlformats.org/drawingml/2006/main"/>
  </p:clrMapOvr>
</p:sld>
</file>