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a8fa0898741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661df261d4053"/>
  </p:sldMasterIdLst>
  <p:sldIdLst>
    <p:sldId xmlns:r="http://schemas.openxmlformats.org/officeDocument/2006/relationships" id="256" r:id="R6e34804745384bbf"/>
    <p:sldId xmlns:r="http://schemas.openxmlformats.org/officeDocument/2006/relationships" id="257" r:id="R40d8274f26f040ab"/>
    <p:sldId xmlns:r="http://schemas.openxmlformats.org/officeDocument/2006/relationships" id="258" r:id="R909aeff26de84fdb"/>
    <p:sldId xmlns:r="http://schemas.openxmlformats.org/officeDocument/2006/relationships" id="259" r:id="Rffc7c52f59a44804"/>
    <p:sldId xmlns:r="http://schemas.openxmlformats.org/officeDocument/2006/relationships" id="260" r:id="R9cf36baaff0649cc"/>
    <p:sldId xmlns:r="http://schemas.openxmlformats.org/officeDocument/2006/relationships" id="261" r:id="Reb0b3310689b42d9"/>
    <p:sldId xmlns:r="http://schemas.openxmlformats.org/officeDocument/2006/relationships" id="262" r:id="R5b181490168f46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661df261d4053" /><Relationship Type="http://schemas.openxmlformats.org/officeDocument/2006/relationships/slide" Target="/ppt/slides/slide1.xml" Id="R6e34804745384bbf" /><Relationship Type="http://schemas.openxmlformats.org/officeDocument/2006/relationships/slide" Target="/ppt/slides/slide2.xml" Id="R40d8274f26f040ab" /><Relationship Type="http://schemas.openxmlformats.org/officeDocument/2006/relationships/slide" Target="/ppt/slides/slide3.xml" Id="R909aeff26de84fdb" /><Relationship Type="http://schemas.openxmlformats.org/officeDocument/2006/relationships/slide" Target="/ppt/slides/slide4.xml" Id="Rffc7c52f59a44804" /><Relationship Type="http://schemas.openxmlformats.org/officeDocument/2006/relationships/slide" Target="/ppt/slides/slide5.xml" Id="R9cf36baaff0649cc" /><Relationship Type="http://schemas.openxmlformats.org/officeDocument/2006/relationships/slide" Target="/ppt/slides/slide6.xml" Id="Reb0b3310689b42d9" /><Relationship Type="http://schemas.openxmlformats.org/officeDocument/2006/relationships/slide" Target="/ppt/slides/slide7.xml" Id="R5b181490168f46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ba5bab839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b7b62a11b4d56" /><Relationship Type="http://schemas.openxmlformats.org/officeDocument/2006/relationships/theme" Target="/ppt/slideMasters/theme/theme1.xml" Id="R4a24a4c3f56e4f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b7b62a11b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a8f79a3ae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53ded88b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3226cf156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7839a6cb1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816a027d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d3acdd848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80de0f9df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