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bad301e02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e16c8e6614a53"/>
  </p:sldMasterIdLst>
  <p:sldIdLst>
    <p:sldId xmlns:r="http://schemas.openxmlformats.org/officeDocument/2006/relationships" id="256" r:id="Rc16805ae131b42ff"/>
    <p:sldId xmlns:r="http://schemas.openxmlformats.org/officeDocument/2006/relationships" id="257" r:id="R9f59b9aa42f3411c"/>
    <p:sldId xmlns:r="http://schemas.openxmlformats.org/officeDocument/2006/relationships" id="258" r:id="Ra3e26df1071d4505"/>
    <p:sldId xmlns:r="http://schemas.openxmlformats.org/officeDocument/2006/relationships" id="259" r:id="Re9646228106344bb"/>
    <p:sldId xmlns:r="http://schemas.openxmlformats.org/officeDocument/2006/relationships" id="260" r:id="R3adef2e1939c4f63"/>
    <p:sldId xmlns:r="http://schemas.openxmlformats.org/officeDocument/2006/relationships" id="261" r:id="R59ee81ba2a2a4d18"/>
    <p:sldId xmlns:r="http://schemas.openxmlformats.org/officeDocument/2006/relationships" id="262" r:id="R50f911c6be8044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e16c8e6614a53" /><Relationship Type="http://schemas.openxmlformats.org/officeDocument/2006/relationships/slide" Target="/ppt/slides/slide1.xml" Id="Rc16805ae131b42ff" /><Relationship Type="http://schemas.openxmlformats.org/officeDocument/2006/relationships/slide" Target="/ppt/slides/slide2.xml" Id="R9f59b9aa42f3411c" /><Relationship Type="http://schemas.openxmlformats.org/officeDocument/2006/relationships/slide" Target="/ppt/slides/slide3.xml" Id="Ra3e26df1071d4505" /><Relationship Type="http://schemas.openxmlformats.org/officeDocument/2006/relationships/slide" Target="/ppt/slides/slide4.xml" Id="Re9646228106344bb" /><Relationship Type="http://schemas.openxmlformats.org/officeDocument/2006/relationships/slide" Target="/ppt/slides/slide5.xml" Id="R3adef2e1939c4f63" /><Relationship Type="http://schemas.openxmlformats.org/officeDocument/2006/relationships/slide" Target="/ppt/slides/slide6.xml" Id="R59ee81ba2a2a4d18" /><Relationship Type="http://schemas.openxmlformats.org/officeDocument/2006/relationships/slide" Target="/ppt/slides/slide7.xml" Id="R50f911c6be8044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586482100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940b54964729" /><Relationship Type="http://schemas.openxmlformats.org/officeDocument/2006/relationships/theme" Target="/ppt/slideMasters/theme/theme1.xml" Id="Ra826ad76ad88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5940b549647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4a11b244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b24643a0e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00fe242d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cdc6f7460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12e35f6824f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a0eb3de9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db7563b3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HOLDING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11 118 251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Forbordvegen 192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robert@fagsnekkern.no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