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7a2b20e59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94e730b0b4b8c"/>
  </p:sldMasterIdLst>
  <p:sldIdLst>
    <p:sldId xmlns:r="http://schemas.openxmlformats.org/officeDocument/2006/relationships" id="256" r:id="R9531d511625148d8"/>
    <p:sldId xmlns:r="http://schemas.openxmlformats.org/officeDocument/2006/relationships" id="257" r:id="Rac92a267a80746fc"/>
    <p:sldId xmlns:r="http://schemas.openxmlformats.org/officeDocument/2006/relationships" id="258" r:id="R2a974a331dbb41dd"/>
    <p:sldId xmlns:r="http://schemas.openxmlformats.org/officeDocument/2006/relationships" id="259" r:id="Rf01798f9b18040ff"/>
    <p:sldId xmlns:r="http://schemas.openxmlformats.org/officeDocument/2006/relationships" id="260" r:id="R20e5cebbc83344d6"/>
    <p:sldId xmlns:r="http://schemas.openxmlformats.org/officeDocument/2006/relationships" id="261" r:id="R3df85a27cb014c6e"/>
    <p:sldId xmlns:r="http://schemas.openxmlformats.org/officeDocument/2006/relationships" id="262" r:id="R77f3e8b3fb8b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94e730b0b4b8c" /><Relationship Type="http://schemas.openxmlformats.org/officeDocument/2006/relationships/slide" Target="/ppt/slides/slide1.xml" Id="R9531d511625148d8" /><Relationship Type="http://schemas.openxmlformats.org/officeDocument/2006/relationships/slide" Target="/ppt/slides/slide2.xml" Id="Rac92a267a80746fc" /><Relationship Type="http://schemas.openxmlformats.org/officeDocument/2006/relationships/slide" Target="/ppt/slides/slide3.xml" Id="R2a974a331dbb41dd" /><Relationship Type="http://schemas.openxmlformats.org/officeDocument/2006/relationships/slide" Target="/ppt/slides/slide4.xml" Id="Rf01798f9b18040ff" /><Relationship Type="http://schemas.openxmlformats.org/officeDocument/2006/relationships/slide" Target="/ppt/slides/slide5.xml" Id="R20e5cebbc83344d6" /><Relationship Type="http://schemas.openxmlformats.org/officeDocument/2006/relationships/slide" Target="/ppt/slides/slide6.xml" Id="R3df85a27cb014c6e" /><Relationship Type="http://schemas.openxmlformats.org/officeDocument/2006/relationships/slide" Target="/ppt/slides/slide7.xml" Id="R77f3e8b3fb8b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0d0072a33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b2028bb874625" /><Relationship Type="http://schemas.openxmlformats.org/officeDocument/2006/relationships/theme" Target="/ppt/slideMasters/theme/theme1.xml" Id="R2df288104d09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b2028bb87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d3413febd48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a03440a8e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44d2f8b9e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ecc5516e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5925394e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e1b9a97f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f36797f14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