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6767ba2e0740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bef0c3edf44d2"/>
  </p:sldMasterIdLst>
  <p:sldIdLst>
    <p:sldId xmlns:r="http://schemas.openxmlformats.org/officeDocument/2006/relationships" id="256" r:id="R60fac6f49cb640ec"/>
    <p:sldId xmlns:r="http://schemas.openxmlformats.org/officeDocument/2006/relationships" id="257" r:id="Rd3f26b1525cd40f9"/>
    <p:sldId xmlns:r="http://schemas.openxmlformats.org/officeDocument/2006/relationships" id="258" r:id="Re6f5c65748a448e4"/>
    <p:sldId xmlns:r="http://schemas.openxmlformats.org/officeDocument/2006/relationships" id="259" r:id="Rf85999c5e5de48c6"/>
    <p:sldId xmlns:r="http://schemas.openxmlformats.org/officeDocument/2006/relationships" id="260" r:id="R157d2f5b06194a15"/>
    <p:sldId xmlns:r="http://schemas.openxmlformats.org/officeDocument/2006/relationships" id="261" r:id="R19f1b3fb5baa469e"/>
    <p:sldId xmlns:r="http://schemas.openxmlformats.org/officeDocument/2006/relationships" id="262" r:id="Rdc2984be7a2345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bef0c3edf44d2" /><Relationship Type="http://schemas.openxmlformats.org/officeDocument/2006/relationships/slide" Target="/ppt/slides/slide1.xml" Id="R60fac6f49cb640ec" /><Relationship Type="http://schemas.openxmlformats.org/officeDocument/2006/relationships/slide" Target="/ppt/slides/slide2.xml" Id="Rd3f26b1525cd40f9" /><Relationship Type="http://schemas.openxmlformats.org/officeDocument/2006/relationships/slide" Target="/ppt/slides/slide3.xml" Id="Re6f5c65748a448e4" /><Relationship Type="http://schemas.openxmlformats.org/officeDocument/2006/relationships/slide" Target="/ppt/slides/slide4.xml" Id="Rf85999c5e5de48c6" /><Relationship Type="http://schemas.openxmlformats.org/officeDocument/2006/relationships/slide" Target="/ppt/slides/slide5.xml" Id="R157d2f5b06194a15" /><Relationship Type="http://schemas.openxmlformats.org/officeDocument/2006/relationships/slide" Target="/ppt/slides/slide6.xml" Id="R19f1b3fb5baa469e" /><Relationship Type="http://schemas.openxmlformats.org/officeDocument/2006/relationships/slide" Target="/ppt/slides/slide7.xml" Id="Rdc2984be7a2345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bce28629c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6febd1f814311" /><Relationship Type="http://schemas.openxmlformats.org/officeDocument/2006/relationships/theme" Target="/ppt/slideMasters/theme/theme1.xml" Id="R2d00e1df699d4a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06febd1f81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9452188e2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e5c2dc35a4f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29eddc786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362eabf00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94b45357a4a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8c485885c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80ee3182e42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