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4b771b56239404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888afe59c7749c8"/>
  </p:sldMasterIdLst>
  <p:sldIdLst>
    <p:sldId xmlns:r="http://schemas.openxmlformats.org/officeDocument/2006/relationships" id="256" r:id="Rcce28d9a7a8a4da7"/>
    <p:sldId xmlns:r="http://schemas.openxmlformats.org/officeDocument/2006/relationships" id="257" r:id="R5206497883d04197"/>
    <p:sldId xmlns:r="http://schemas.openxmlformats.org/officeDocument/2006/relationships" id="258" r:id="R3a2fe7882cb3468a"/>
    <p:sldId xmlns:r="http://schemas.openxmlformats.org/officeDocument/2006/relationships" id="259" r:id="R218ed06e7db84aa6"/>
    <p:sldId xmlns:r="http://schemas.openxmlformats.org/officeDocument/2006/relationships" id="260" r:id="Rd408103ebcb34d47"/>
    <p:sldId xmlns:r="http://schemas.openxmlformats.org/officeDocument/2006/relationships" id="261" r:id="Re93a7aa482924b64"/>
    <p:sldId xmlns:r="http://schemas.openxmlformats.org/officeDocument/2006/relationships" id="262" r:id="Ra7cac000e4d74c0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888afe59c7749c8" /><Relationship Type="http://schemas.openxmlformats.org/officeDocument/2006/relationships/slide" Target="/ppt/slides/slide1.xml" Id="Rcce28d9a7a8a4da7" /><Relationship Type="http://schemas.openxmlformats.org/officeDocument/2006/relationships/slide" Target="/ppt/slides/slide2.xml" Id="R5206497883d04197" /><Relationship Type="http://schemas.openxmlformats.org/officeDocument/2006/relationships/slide" Target="/ppt/slides/slide3.xml" Id="R3a2fe7882cb3468a" /><Relationship Type="http://schemas.openxmlformats.org/officeDocument/2006/relationships/slide" Target="/ppt/slides/slide4.xml" Id="R218ed06e7db84aa6" /><Relationship Type="http://schemas.openxmlformats.org/officeDocument/2006/relationships/slide" Target="/ppt/slides/slide5.xml" Id="Rd408103ebcb34d47" /><Relationship Type="http://schemas.openxmlformats.org/officeDocument/2006/relationships/slide" Target="/ppt/slides/slide6.xml" Id="Re93a7aa482924b64" /><Relationship Type="http://schemas.openxmlformats.org/officeDocument/2006/relationships/slide" Target="/ppt/slides/slide7.xml" Id="Ra7cac000e4d74c0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87cd98fcaa144d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b84faf94b247ba" /><Relationship Type="http://schemas.openxmlformats.org/officeDocument/2006/relationships/theme" Target="/ppt/slideMasters/theme/theme1.xml" Id="Rd3642577d642434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3b84faf94b247b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a80dee0f024bc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14ee90c075485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71bd44cb96493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9734819ded4fe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e2f98da6934a5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c0898b5cd5400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ff2b3113f742c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CONSUS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CONSUS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CONSUS AS ble etablert [år] og holder til i Haugesund.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CONSUS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CONSUS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CONSUS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−14 253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548 117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15 924 547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20 334 882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CONSUS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LANDE RUNE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CONSUS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6. etasje, Karmsundgata 72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5529 Haugesund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989 181 971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CONSUS AS</a:t>
            </a:r>
          </a:p>
        </p:txBody>
      </p:sp>
    </p:spTree>
  </p:cSld>
  <p:clrMapOvr>
    <a:masterClrMapping xmlns:a="http://schemas.openxmlformats.org/drawingml/2006/main"/>
  </p:clrMapOvr>
</p:sld>
</file>