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4ebdcafaa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ece3d2aa94e54"/>
  </p:sldMasterIdLst>
  <p:sldIdLst>
    <p:sldId xmlns:r="http://schemas.openxmlformats.org/officeDocument/2006/relationships" id="256" r:id="Ra378ad291ac54697"/>
    <p:sldId xmlns:r="http://schemas.openxmlformats.org/officeDocument/2006/relationships" id="257" r:id="R4495f2c35d774298"/>
    <p:sldId xmlns:r="http://schemas.openxmlformats.org/officeDocument/2006/relationships" id="258" r:id="R56b141d9fc82454f"/>
    <p:sldId xmlns:r="http://schemas.openxmlformats.org/officeDocument/2006/relationships" id="259" r:id="R22f9c2ae162b4d44"/>
    <p:sldId xmlns:r="http://schemas.openxmlformats.org/officeDocument/2006/relationships" id="260" r:id="R36a819077918473a"/>
    <p:sldId xmlns:r="http://schemas.openxmlformats.org/officeDocument/2006/relationships" id="261" r:id="R30158c5799c04ba6"/>
    <p:sldId xmlns:r="http://schemas.openxmlformats.org/officeDocument/2006/relationships" id="262" r:id="Rddb17cc60048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ece3d2aa94e54" /><Relationship Type="http://schemas.openxmlformats.org/officeDocument/2006/relationships/slide" Target="/ppt/slides/slide1.xml" Id="Ra378ad291ac54697" /><Relationship Type="http://schemas.openxmlformats.org/officeDocument/2006/relationships/slide" Target="/ppt/slides/slide2.xml" Id="R4495f2c35d774298" /><Relationship Type="http://schemas.openxmlformats.org/officeDocument/2006/relationships/slide" Target="/ppt/slides/slide3.xml" Id="R56b141d9fc82454f" /><Relationship Type="http://schemas.openxmlformats.org/officeDocument/2006/relationships/slide" Target="/ppt/slides/slide4.xml" Id="R22f9c2ae162b4d44" /><Relationship Type="http://schemas.openxmlformats.org/officeDocument/2006/relationships/slide" Target="/ppt/slides/slide5.xml" Id="R36a819077918473a" /><Relationship Type="http://schemas.openxmlformats.org/officeDocument/2006/relationships/slide" Target="/ppt/slides/slide6.xml" Id="R30158c5799c04ba6" /><Relationship Type="http://schemas.openxmlformats.org/officeDocument/2006/relationships/slide" Target="/ppt/slides/slide7.xml" Id="Rddb17cc60048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c737f5a22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c9dbe8cd84ef6" /><Relationship Type="http://schemas.openxmlformats.org/officeDocument/2006/relationships/theme" Target="/ppt/slideMasters/theme/theme1.xml" Id="R90664ea6960c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c9dbe8cd8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20623745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40676604c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30794f035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c21fe457e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c7aab1c72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fca4ec347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c7b2b441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