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64b5a66e2a45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d21e13beb4394"/>
  </p:sldMasterIdLst>
  <p:sldIdLst>
    <p:sldId xmlns:r="http://schemas.openxmlformats.org/officeDocument/2006/relationships" id="256" r:id="Recb1201f36d946e1"/>
    <p:sldId xmlns:r="http://schemas.openxmlformats.org/officeDocument/2006/relationships" id="257" r:id="R38fe81fab1e24e80"/>
    <p:sldId xmlns:r="http://schemas.openxmlformats.org/officeDocument/2006/relationships" id="258" r:id="Rc7c5817be9b64069"/>
    <p:sldId xmlns:r="http://schemas.openxmlformats.org/officeDocument/2006/relationships" id="259" r:id="R152cda74515d4ea7"/>
    <p:sldId xmlns:r="http://schemas.openxmlformats.org/officeDocument/2006/relationships" id="260" r:id="R3a856f3132aa4154"/>
    <p:sldId xmlns:r="http://schemas.openxmlformats.org/officeDocument/2006/relationships" id="261" r:id="R65ffcd4394904d30"/>
    <p:sldId xmlns:r="http://schemas.openxmlformats.org/officeDocument/2006/relationships" id="262" r:id="R7ea051aa8ed5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d21e13beb4394" /><Relationship Type="http://schemas.openxmlformats.org/officeDocument/2006/relationships/slide" Target="/ppt/slides/slide1.xml" Id="Recb1201f36d946e1" /><Relationship Type="http://schemas.openxmlformats.org/officeDocument/2006/relationships/slide" Target="/ppt/slides/slide2.xml" Id="R38fe81fab1e24e80" /><Relationship Type="http://schemas.openxmlformats.org/officeDocument/2006/relationships/slide" Target="/ppt/slides/slide3.xml" Id="Rc7c5817be9b64069" /><Relationship Type="http://schemas.openxmlformats.org/officeDocument/2006/relationships/slide" Target="/ppt/slides/slide4.xml" Id="R152cda74515d4ea7" /><Relationship Type="http://schemas.openxmlformats.org/officeDocument/2006/relationships/slide" Target="/ppt/slides/slide5.xml" Id="R3a856f3132aa4154" /><Relationship Type="http://schemas.openxmlformats.org/officeDocument/2006/relationships/slide" Target="/ppt/slides/slide6.xml" Id="R65ffcd4394904d30" /><Relationship Type="http://schemas.openxmlformats.org/officeDocument/2006/relationships/slide" Target="/ppt/slides/slide7.xml" Id="R7ea051aa8ed5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30ea2bf2641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6a2e0d0a24fc8" /><Relationship Type="http://schemas.openxmlformats.org/officeDocument/2006/relationships/theme" Target="/ppt/slideMasters/theme/theme1.xml" Id="R35df3397c98b41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86a2e0d0a24f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4085f063e4f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eb7f692d04c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d5f75cfa646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94521b2dc41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58abfbdf8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1364468f845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89dbf021b4d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9 122 566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9 122 566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SKJALG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Alstadtoppen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