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fc377765c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5f454efa9431c"/>
  </p:sldMasterIdLst>
  <p:sldIdLst>
    <p:sldId xmlns:r="http://schemas.openxmlformats.org/officeDocument/2006/relationships" id="256" r:id="R6d1dec0d9dcd4542"/>
    <p:sldId xmlns:r="http://schemas.openxmlformats.org/officeDocument/2006/relationships" id="257" r:id="R8ade5820af1f462f"/>
    <p:sldId xmlns:r="http://schemas.openxmlformats.org/officeDocument/2006/relationships" id="258" r:id="Ra9b3049d7a214c8c"/>
    <p:sldId xmlns:r="http://schemas.openxmlformats.org/officeDocument/2006/relationships" id="259" r:id="R2e7905faed454c1a"/>
    <p:sldId xmlns:r="http://schemas.openxmlformats.org/officeDocument/2006/relationships" id="260" r:id="R1da01a63aa824f89"/>
    <p:sldId xmlns:r="http://schemas.openxmlformats.org/officeDocument/2006/relationships" id="261" r:id="R65caa21a43cd4a12"/>
    <p:sldId xmlns:r="http://schemas.openxmlformats.org/officeDocument/2006/relationships" id="262" r:id="Rfc3092cde03b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5f454efa9431c" /><Relationship Type="http://schemas.openxmlformats.org/officeDocument/2006/relationships/slide" Target="/ppt/slides/slide1.xml" Id="R6d1dec0d9dcd4542" /><Relationship Type="http://schemas.openxmlformats.org/officeDocument/2006/relationships/slide" Target="/ppt/slides/slide2.xml" Id="R8ade5820af1f462f" /><Relationship Type="http://schemas.openxmlformats.org/officeDocument/2006/relationships/slide" Target="/ppt/slides/slide3.xml" Id="Ra9b3049d7a214c8c" /><Relationship Type="http://schemas.openxmlformats.org/officeDocument/2006/relationships/slide" Target="/ppt/slides/slide4.xml" Id="R2e7905faed454c1a" /><Relationship Type="http://schemas.openxmlformats.org/officeDocument/2006/relationships/slide" Target="/ppt/slides/slide5.xml" Id="R1da01a63aa824f89" /><Relationship Type="http://schemas.openxmlformats.org/officeDocument/2006/relationships/slide" Target="/ppt/slides/slide6.xml" Id="R65caa21a43cd4a12" /><Relationship Type="http://schemas.openxmlformats.org/officeDocument/2006/relationships/slide" Target="/ppt/slides/slide7.xml" Id="Rfc3092cde03b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2ab721f2e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bae9ec1e24e1a" /><Relationship Type="http://schemas.openxmlformats.org/officeDocument/2006/relationships/theme" Target="/ppt/slideMasters/theme/theme1.xml" Id="Rd8e552f84383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bae9ec1e2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4e7fb276d4a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73208cc884c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4e9a1add6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4aff4e8bd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acbf337d547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5fb0d009442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cd2b709546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